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theme/theme9.xml" ContentType="application/vnd.openxmlformats-officedocument.theme+xml"/>
  <Override PartName="/ppt/slideLayouts/slideLayout10.xml" ContentType="application/vnd.openxmlformats-officedocument.presentationml.slideLayout+xml"/>
  <Override PartName="/ppt/theme/theme10.xml" ContentType="application/vnd.openxmlformats-officedocument.theme+xml"/>
  <Override PartName="/ppt/slideLayouts/slideLayout11.xml" ContentType="application/vnd.openxmlformats-officedocument.presentationml.slideLayout+xml"/>
  <Override PartName="/ppt/theme/theme11.xml" ContentType="application/vnd.openxmlformats-officedocument.theme+xml"/>
  <Override PartName="/ppt/slideLayouts/slideLayout12.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1.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4"/>
    <p:sldMasterId id="2147483660" r:id="rId5"/>
    <p:sldMasterId id="2147483661" r:id="rId6"/>
    <p:sldMasterId id="2147483662" r:id="rId7"/>
    <p:sldMasterId id="2147483663" r:id="rId8"/>
    <p:sldMasterId id="2147483664" r:id="rId9"/>
    <p:sldMasterId id="2147483665" r:id="rId10"/>
    <p:sldMasterId id="2147483666" r:id="rId11"/>
    <p:sldMasterId id="2147483667" r:id="rId12"/>
    <p:sldMasterId id="2147483668" r:id="rId13"/>
    <p:sldMasterId id="2147483669" r:id="rId14"/>
    <p:sldMasterId id="2147483670" r:id="rId15"/>
  </p:sldMasterIdLst>
  <p:notesMasterIdLst>
    <p:notesMasterId r:id="rId42"/>
  </p:notesMasterIdLst>
  <p:sldIdLst>
    <p:sldId id="256" r:id="rId16"/>
    <p:sldId id="272" r:id="rId17"/>
    <p:sldId id="287" r:id="rId18"/>
    <p:sldId id="286" r:id="rId19"/>
    <p:sldId id="290" r:id="rId20"/>
    <p:sldId id="292" r:id="rId21"/>
    <p:sldId id="291" r:id="rId22"/>
    <p:sldId id="281" r:id="rId23"/>
    <p:sldId id="267" r:id="rId24"/>
    <p:sldId id="274" r:id="rId25"/>
    <p:sldId id="296" r:id="rId26"/>
    <p:sldId id="265" r:id="rId27"/>
    <p:sldId id="293" r:id="rId28"/>
    <p:sldId id="297" r:id="rId29"/>
    <p:sldId id="294" r:id="rId30"/>
    <p:sldId id="298" r:id="rId31"/>
    <p:sldId id="299" r:id="rId32"/>
    <p:sldId id="300" r:id="rId33"/>
    <p:sldId id="301" r:id="rId34"/>
    <p:sldId id="302" r:id="rId35"/>
    <p:sldId id="303" r:id="rId36"/>
    <p:sldId id="304" r:id="rId37"/>
    <p:sldId id="305" r:id="rId38"/>
    <p:sldId id="306" r:id="rId39"/>
    <p:sldId id="264" r:id="rId40"/>
    <p:sldId id="263" r:id="rId41"/>
  </p:sldIdLst>
  <p:sldSz cx="9144000" cy="6858000" type="screen4x3"/>
  <p:notesSz cx="6718300" cy="9855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2D200454-40CA-4A62-9FC3-DE9A4176ACB9}">
      <p15:notesGuideLst xmlns:p15="http://schemas.microsoft.com/office/powerpoint/2012/main">
        <p15:guide id="1" orient="horz" pos="3104">
          <p15:clr>
            <a:srgbClr val="000000"/>
          </p15:clr>
        </p15:guide>
        <p15:guide id="2" pos="2118">
          <p15:clr>
            <a:srgbClr val="000000"/>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44546A"/>
    <a:srgbClr val="2B95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D4EF81-7CED-4EF4-935B-EE1C510159F2}" v="50" dt="2019-11-17T18:41:40.875"/>
  </p1510:revLst>
</p1510:revInfo>
</file>

<file path=ppt/tableStyles.xml><?xml version="1.0" encoding="utf-8"?>
<a:tblStyleLst xmlns:a="http://schemas.openxmlformats.org/drawingml/2006/main" def="{3D6CCBFF-4FAE-4EFB-9CBE-DD745648E0C8}">
  <a:tblStyle styleId="{3D6CCBFF-4FAE-4EFB-9CBE-DD745648E0C8}"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168" autoAdjust="0"/>
  </p:normalViewPr>
  <p:slideViewPr>
    <p:cSldViewPr snapToGrid="0">
      <p:cViewPr varScale="1">
        <p:scale>
          <a:sx n="52" d="100"/>
          <a:sy n="52" d="100"/>
        </p:scale>
        <p:origin x="1926" y="66"/>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104"/>
        <p:guide pos="211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3.xml"/><Relationship Id="rId26" Type="http://schemas.openxmlformats.org/officeDocument/2006/relationships/slide" Target="slides/slide11.xml"/><Relationship Id="rId39" Type="http://schemas.openxmlformats.org/officeDocument/2006/relationships/slide" Target="slides/slide24.xml"/><Relationship Id="rId21" Type="http://schemas.openxmlformats.org/officeDocument/2006/relationships/slide" Target="slides/slide6.xml"/><Relationship Id="rId34" Type="http://schemas.openxmlformats.org/officeDocument/2006/relationships/slide" Target="slides/slide19.xml"/><Relationship Id="rId42" Type="http://schemas.openxmlformats.org/officeDocument/2006/relationships/notesMaster" Target="notesMasters/notesMaster1.xml"/><Relationship Id="rId47"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1.xml"/><Relationship Id="rId29"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9.xml"/><Relationship Id="rId32" Type="http://schemas.openxmlformats.org/officeDocument/2006/relationships/slide" Target="slides/slide17.xml"/><Relationship Id="rId37" Type="http://schemas.openxmlformats.org/officeDocument/2006/relationships/slide" Target="slides/slide22.xml"/><Relationship Id="rId40" Type="http://schemas.openxmlformats.org/officeDocument/2006/relationships/slide" Target="slides/slide25.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10" Type="http://schemas.openxmlformats.org/officeDocument/2006/relationships/slideMaster" Target="slideMasters/slideMaster7.xml"/><Relationship Id="rId19" Type="http://schemas.openxmlformats.org/officeDocument/2006/relationships/slide" Target="slides/slide4.xml"/><Relationship Id="rId31" Type="http://schemas.openxmlformats.org/officeDocument/2006/relationships/slide" Target="slides/slide16.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presProps" Target="presProps.xml"/><Relationship Id="rId48" Type="http://schemas.microsoft.com/office/2016/11/relationships/changesInfo" Target="changesInfos/changesInfo1.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46" Type="http://schemas.openxmlformats.org/officeDocument/2006/relationships/tableStyles" Target="tableStyles.xml"/><Relationship Id="rId20" Type="http://schemas.openxmlformats.org/officeDocument/2006/relationships/slide" Target="slides/slide5.xml"/><Relationship Id="rId41" Type="http://schemas.openxmlformats.org/officeDocument/2006/relationships/slide" Target="slides/slide2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skia Ravesloot" userId="f72d0f6c-be2e-4338-8eb8-3c8e1c320a61" providerId="ADAL" clId="{68D4EF81-7CED-4EF4-935B-EE1C510159F2}"/>
    <pc:docChg chg="undo redo custSel addSld delSld modSld sldOrd">
      <pc:chgData name="Saskia Ravesloot" userId="f72d0f6c-be2e-4338-8eb8-3c8e1c320a61" providerId="ADAL" clId="{68D4EF81-7CED-4EF4-935B-EE1C510159F2}" dt="2019-11-17T18:43:02.359" v="607" actId="14100"/>
      <pc:docMkLst>
        <pc:docMk/>
      </pc:docMkLst>
      <pc:sldChg chg="modSp">
        <pc:chgData name="Saskia Ravesloot" userId="f72d0f6c-be2e-4338-8eb8-3c8e1c320a61" providerId="ADAL" clId="{68D4EF81-7CED-4EF4-935B-EE1C510159F2}" dt="2019-11-17T18:15:44.088" v="180" actId="1076"/>
        <pc:sldMkLst>
          <pc:docMk/>
          <pc:sldMk cId="3619079189" sldId="264"/>
        </pc:sldMkLst>
        <pc:spChg chg="mod">
          <ac:chgData name="Saskia Ravesloot" userId="f72d0f6c-be2e-4338-8eb8-3c8e1c320a61" providerId="ADAL" clId="{68D4EF81-7CED-4EF4-935B-EE1C510159F2}" dt="2019-11-17T18:15:29.825" v="175" actId="14100"/>
          <ac:spMkLst>
            <pc:docMk/>
            <pc:sldMk cId="3619079189" sldId="264"/>
            <ac:spMk id="3" creationId="{00000000-0000-0000-0000-000000000000}"/>
          </ac:spMkLst>
        </pc:spChg>
        <pc:picChg chg="mod">
          <ac:chgData name="Saskia Ravesloot" userId="f72d0f6c-be2e-4338-8eb8-3c8e1c320a61" providerId="ADAL" clId="{68D4EF81-7CED-4EF4-935B-EE1C510159F2}" dt="2019-11-17T18:15:31.633" v="176" actId="1076"/>
          <ac:picMkLst>
            <pc:docMk/>
            <pc:sldMk cId="3619079189" sldId="264"/>
            <ac:picMk id="4" creationId="{00000000-0000-0000-0000-000000000000}"/>
          </ac:picMkLst>
        </pc:picChg>
        <pc:picChg chg="mod">
          <ac:chgData name="Saskia Ravesloot" userId="f72d0f6c-be2e-4338-8eb8-3c8e1c320a61" providerId="ADAL" clId="{68D4EF81-7CED-4EF4-935B-EE1C510159F2}" dt="2019-11-17T18:15:44.088" v="180" actId="1076"/>
          <ac:picMkLst>
            <pc:docMk/>
            <pc:sldMk cId="3619079189" sldId="264"/>
            <ac:picMk id="5" creationId="{00000000-0000-0000-0000-000000000000}"/>
          </ac:picMkLst>
        </pc:picChg>
        <pc:picChg chg="mod">
          <ac:chgData name="Saskia Ravesloot" userId="f72d0f6c-be2e-4338-8eb8-3c8e1c320a61" providerId="ADAL" clId="{68D4EF81-7CED-4EF4-935B-EE1C510159F2}" dt="2019-11-17T18:15:42.529" v="179" actId="1076"/>
          <ac:picMkLst>
            <pc:docMk/>
            <pc:sldMk cId="3619079189" sldId="264"/>
            <ac:picMk id="6" creationId="{00000000-0000-0000-0000-000000000000}"/>
          </ac:picMkLst>
        </pc:picChg>
        <pc:picChg chg="mod">
          <ac:chgData name="Saskia Ravesloot" userId="f72d0f6c-be2e-4338-8eb8-3c8e1c320a61" providerId="ADAL" clId="{68D4EF81-7CED-4EF4-935B-EE1C510159F2}" dt="2019-11-17T18:15:36.513" v="177" actId="1076"/>
          <ac:picMkLst>
            <pc:docMk/>
            <pc:sldMk cId="3619079189" sldId="264"/>
            <ac:picMk id="7" creationId="{00000000-0000-0000-0000-000000000000}"/>
          </ac:picMkLst>
        </pc:picChg>
      </pc:sldChg>
      <pc:sldChg chg="modSp">
        <pc:chgData name="Saskia Ravesloot" userId="f72d0f6c-be2e-4338-8eb8-3c8e1c320a61" providerId="ADAL" clId="{68D4EF81-7CED-4EF4-935B-EE1C510159F2}" dt="2019-11-17T18:14:35.015" v="158" actId="207"/>
        <pc:sldMkLst>
          <pc:docMk/>
          <pc:sldMk cId="3741801400" sldId="265"/>
        </pc:sldMkLst>
        <pc:spChg chg="mod">
          <ac:chgData name="Saskia Ravesloot" userId="f72d0f6c-be2e-4338-8eb8-3c8e1c320a61" providerId="ADAL" clId="{68D4EF81-7CED-4EF4-935B-EE1C510159F2}" dt="2019-11-17T18:04:41.495" v="23" actId="207"/>
          <ac:spMkLst>
            <pc:docMk/>
            <pc:sldMk cId="3741801400" sldId="265"/>
            <ac:spMk id="4" creationId="{66E00A1D-7391-42B8-99CD-39B51032DCD5}"/>
          </ac:spMkLst>
        </pc:spChg>
        <pc:spChg chg="mod">
          <ac:chgData name="Saskia Ravesloot" userId="f72d0f6c-be2e-4338-8eb8-3c8e1c320a61" providerId="ADAL" clId="{68D4EF81-7CED-4EF4-935B-EE1C510159F2}" dt="2019-11-17T18:14:35.015" v="158" actId="207"/>
          <ac:spMkLst>
            <pc:docMk/>
            <pc:sldMk cId="3741801400" sldId="265"/>
            <ac:spMk id="5" creationId="{1F624F39-9606-402C-B783-FCF72C65CC37}"/>
          </ac:spMkLst>
        </pc:spChg>
      </pc:sldChg>
      <pc:sldChg chg="modSp">
        <pc:chgData name="Saskia Ravesloot" userId="f72d0f6c-be2e-4338-8eb8-3c8e1c320a61" providerId="ADAL" clId="{68D4EF81-7CED-4EF4-935B-EE1C510159F2}" dt="2019-11-17T18:14:44.372" v="161" actId="208"/>
        <pc:sldMkLst>
          <pc:docMk/>
          <pc:sldMk cId="4115558341" sldId="267"/>
        </pc:sldMkLst>
        <pc:spChg chg="mod">
          <ac:chgData name="Saskia Ravesloot" userId="f72d0f6c-be2e-4338-8eb8-3c8e1c320a61" providerId="ADAL" clId="{68D4EF81-7CED-4EF4-935B-EE1C510159F2}" dt="2019-11-17T18:03:39.045" v="14" actId="207"/>
          <ac:spMkLst>
            <pc:docMk/>
            <pc:sldMk cId="4115558341" sldId="267"/>
            <ac:spMk id="4" creationId="{66E00A1D-7391-42B8-99CD-39B51032DCD5}"/>
          </ac:spMkLst>
        </pc:spChg>
        <pc:spChg chg="mod">
          <ac:chgData name="Saskia Ravesloot" userId="f72d0f6c-be2e-4338-8eb8-3c8e1c320a61" providerId="ADAL" clId="{68D4EF81-7CED-4EF4-935B-EE1C510159F2}" dt="2019-11-17T18:14:44.372" v="161" actId="208"/>
          <ac:spMkLst>
            <pc:docMk/>
            <pc:sldMk cId="4115558341" sldId="267"/>
            <ac:spMk id="5" creationId="{1F624F39-9606-402C-B783-FCF72C65CC37}"/>
          </ac:spMkLst>
        </pc:spChg>
        <pc:spChg chg="mod">
          <ac:chgData name="Saskia Ravesloot" userId="f72d0f6c-be2e-4338-8eb8-3c8e1c320a61" providerId="ADAL" clId="{68D4EF81-7CED-4EF4-935B-EE1C510159F2}" dt="2019-11-17T18:02:56.520" v="4" actId="403"/>
          <ac:spMkLst>
            <pc:docMk/>
            <pc:sldMk cId="4115558341" sldId="267"/>
            <ac:spMk id="14" creationId="{F931AF4E-B3E1-468F-96B6-F07ACD171845}"/>
          </ac:spMkLst>
        </pc:spChg>
        <pc:spChg chg="mod">
          <ac:chgData name="Saskia Ravesloot" userId="f72d0f6c-be2e-4338-8eb8-3c8e1c320a61" providerId="ADAL" clId="{68D4EF81-7CED-4EF4-935B-EE1C510159F2}" dt="2019-11-17T18:03:02.504" v="8" actId="403"/>
          <ac:spMkLst>
            <pc:docMk/>
            <pc:sldMk cId="4115558341" sldId="267"/>
            <ac:spMk id="16" creationId="{09B521A6-A15E-4E57-815C-1480A5BC282E}"/>
          </ac:spMkLst>
        </pc:spChg>
        <pc:spChg chg="mod">
          <ac:chgData name="Saskia Ravesloot" userId="f72d0f6c-be2e-4338-8eb8-3c8e1c320a61" providerId="ADAL" clId="{68D4EF81-7CED-4EF4-935B-EE1C510159F2}" dt="2019-11-17T18:03:06.659" v="12" actId="403"/>
          <ac:spMkLst>
            <pc:docMk/>
            <pc:sldMk cId="4115558341" sldId="267"/>
            <ac:spMk id="18" creationId="{A5F110CC-43B7-4148-98C5-B65EFA30E704}"/>
          </ac:spMkLst>
        </pc:spChg>
      </pc:sldChg>
      <pc:sldChg chg="modSp">
        <pc:chgData name="Saskia Ravesloot" userId="f72d0f6c-be2e-4338-8eb8-3c8e1c320a61" providerId="ADAL" clId="{68D4EF81-7CED-4EF4-935B-EE1C510159F2}" dt="2019-11-17T18:14:27.741" v="156" actId="208"/>
        <pc:sldMkLst>
          <pc:docMk/>
          <pc:sldMk cId="3795971096" sldId="272"/>
        </pc:sldMkLst>
        <pc:spChg chg="mod">
          <ac:chgData name="Saskia Ravesloot" userId="f72d0f6c-be2e-4338-8eb8-3c8e1c320a61" providerId="ADAL" clId="{68D4EF81-7CED-4EF4-935B-EE1C510159F2}" dt="2019-11-17T18:02:03.928" v="0" actId="790"/>
          <ac:spMkLst>
            <pc:docMk/>
            <pc:sldMk cId="3795971096" sldId="272"/>
            <ac:spMk id="2" creationId="{00000000-0000-0000-0000-000000000000}"/>
          </ac:spMkLst>
        </pc:spChg>
        <pc:spChg chg="mod">
          <ac:chgData name="Saskia Ravesloot" userId="f72d0f6c-be2e-4338-8eb8-3c8e1c320a61" providerId="ADAL" clId="{68D4EF81-7CED-4EF4-935B-EE1C510159F2}" dt="2019-11-17T18:14:22.011" v="154" actId="1037"/>
          <ac:spMkLst>
            <pc:docMk/>
            <pc:sldMk cId="3795971096" sldId="272"/>
            <ac:spMk id="4" creationId="{66E00A1D-7391-42B8-99CD-39B51032DCD5}"/>
          </ac:spMkLst>
        </pc:spChg>
        <pc:spChg chg="mod">
          <ac:chgData name="Saskia Ravesloot" userId="f72d0f6c-be2e-4338-8eb8-3c8e1c320a61" providerId="ADAL" clId="{68D4EF81-7CED-4EF4-935B-EE1C510159F2}" dt="2019-11-17T18:14:27.741" v="156" actId="208"/>
          <ac:spMkLst>
            <pc:docMk/>
            <pc:sldMk cId="3795971096" sldId="272"/>
            <ac:spMk id="5" creationId="{1F624F39-9606-402C-B783-FCF72C65CC37}"/>
          </ac:spMkLst>
        </pc:spChg>
        <pc:spChg chg="mod">
          <ac:chgData name="Saskia Ravesloot" userId="f72d0f6c-be2e-4338-8eb8-3c8e1c320a61" providerId="ADAL" clId="{68D4EF81-7CED-4EF4-935B-EE1C510159F2}" dt="2019-11-17T18:02:24.801" v="2" actId="207"/>
          <ac:spMkLst>
            <pc:docMk/>
            <pc:sldMk cId="3795971096" sldId="272"/>
            <ac:spMk id="70" creationId="{1E5216BE-BFA2-D14A-B69E-63EB31DED918}"/>
          </ac:spMkLst>
        </pc:spChg>
      </pc:sldChg>
      <pc:sldChg chg="modSp">
        <pc:chgData name="Saskia Ravesloot" userId="f72d0f6c-be2e-4338-8eb8-3c8e1c320a61" providerId="ADAL" clId="{68D4EF81-7CED-4EF4-935B-EE1C510159F2}" dt="2019-11-17T18:14:53.409" v="164" actId="208"/>
        <pc:sldMkLst>
          <pc:docMk/>
          <pc:sldMk cId="550768228" sldId="274"/>
        </pc:sldMkLst>
        <pc:spChg chg="mod">
          <ac:chgData name="Saskia Ravesloot" userId="f72d0f6c-be2e-4338-8eb8-3c8e1c320a61" providerId="ADAL" clId="{68D4EF81-7CED-4EF4-935B-EE1C510159F2}" dt="2019-11-17T18:13:39.927" v="148" actId="208"/>
          <ac:spMkLst>
            <pc:docMk/>
            <pc:sldMk cId="550768228" sldId="274"/>
            <ac:spMk id="11" creationId="{22F9149D-1D7B-4E5B-9E14-509DF7543D0D}"/>
          </ac:spMkLst>
        </pc:spChg>
        <pc:spChg chg="mod">
          <ac:chgData name="Saskia Ravesloot" userId="f72d0f6c-be2e-4338-8eb8-3c8e1c320a61" providerId="ADAL" clId="{68D4EF81-7CED-4EF4-935B-EE1C510159F2}" dt="2019-11-17T18:14:53.409" v="164" actId="208"/>
          <ac:spMkLst>
            <pc:docMk/>
            <pc:sldMk cId="550768228" sldId="274"/>
            <ac:spMk id="12" creationId="{18E2D676-4E01-496B-939A-9AC2F6C8F8C0}"/>
          </ac:spMkLst>
        </pc:spChg>
        <pc:spChg chg="mod">
          <ac:chgData name="Saskia Ravesloot" userId="f72d0f6c-be2e-4338-8eb8-3c8e1c320a61" providerId="ADAL" clId="{68D4EF81-7CED-4EF4-935B-EE1C510159F2}" dt="2019-11-17T18:13:37.367" v="147" actId="208"/>
          <ac:spMkLst>
            <pc:docMk/>
            <pc:sldMk cId="550768228" sldId="274"/>
            <ac:spMk id="13" creationId="{6429FE59-8044-498E-ABC5-34821C2EC4B0}"/>
          </ac:spMkLst>
        </pc:spChg>
      </pc:sldChg>
      <pc:sldChg chg="modSp">
        <pc:chgData name="Saskia Ravesloot" userId="f72d0f6c-be2e-4338-8eb8-3c8e1c320a61" providerId="ADAL" clId="{68D4EF81-7CED-4EF4-935B-EE1C510159F2}" dt="2019-11-17T18:15:06.768" v="168" actId="208"/>
        <pc:sldMkLst>
          <pc:docMk/>
          <pc:sldMk cId="1074072699" sldId="276"/>
        </pc:sldMkLst>
        <pc:spChg chg="mod">
          <ac:chgData name="Saskia Ravesloot" userId="f72d0f6c-be2e-4338-8eb8-3c8e1c320a61" providerId="ADAL" clId="{68D4EF81-7CED-4EF4-935B-EE1C510159F2}" dt="2019-11-17T18:13:32.596" v="145" actId="208"/>
          <ac:spMkLst>
            <pc:docMk/>
            <pc:sldMk cId="1074072699" sldId="276"/>
            <ac:spMk id="7" creationId="{EC637E2D-B482-4B73-9DCF-286AD6174F3A}"/>
          </ac:spMkLst>
        </pc:spChg>
        <pc:spChg chg="mod">
          <ac:chgData name="Saskia Ravesloot" userId="f72d0f6c-be2e-4338-8eb8-3c8e1c320a61" providerId="ADAL" clId="{68D4EF81-7CED-4EF4-935B-EE1C510159F2}" dt="2019-11-17T18:15:06.768" v="168" actId="208"/>
          <ac:spMkLst>
            <pc:docMk/>
            <pc:sldMk cId="1074072699" sldId="276"/>
            <ac:spMk id="8" creationId="{F9C6FE35-3A8E-4C39-BAD2-90D6BAEE2F0F}"/>
          </ac:spMkLst>
        </pc:spChg>
      </pc:sldChg>
      <pc:sldChg chg="modSp">
        <pc:chgData name="Saskia Ravesloot" userId="f72d0f6c-be2e-4338-8eb8-3c8e1c320a61" providerId="ADAL" clId="{68D4EF81-7CED-4EF4-935B-EE1C510159F2}" dt="2019-11-17T18:15:11.715" v="170" actId="207"/>
        <pc:sldMkLst>
          <pc:docMk/>
          <pc:sldMk cId="3335612757" sldId="277"/>
        </pc:sldMkLst>
        <pc:spChg chg="mod">
          <ac:chgData name="Saskia Ravesloot" userId="f72d0f6c-be2e-4338-8eb8-3c8e1c320a61" providerId="ADAL" clId="{68D4EF81-7CED-4EF4-935B-EE1C510159F2}" dt="2019-11-17T18:13:30.562" v="144" actId="208"/>
          <ac:spMkLst>
            <pc:docMk/>
            <pc:sldMk cId="3335612757" sldId="277"/>
            <ac:spMk id="7" creationId="{EC637E2D-B482-4B73-9DCF-286AD6174F3A}"/>
          </ac:spMkLst>
        </pc:spChg>
        <pc:spChg chg="mod">
          <ac:chgData name="Saskia Ravesloot" userId="f72d0f6c-be2e-4338-8eb8-3c8e1c320a61" providerId="ADAL" clId="{68D4EF81-7CED-4EF4-935B-EE1C510159F2}" dt="2019-11-17T18:15:11.715" v="170" actId="207"/>
          <ac:spMkLst>
            <pc:docMk/>
            <pc:sldMk cId="3335612757" sldId="277"/>
            <ac:spMk id="8" creationId="{F9C6FE35-3A8E-4C39-BAD2-90D6BAEE2F0F}"/>
          </ac:spMkLst>
        </pc:spChg>
        <pc:spChg chg="mod">
          <ac:chgData name="Saskia Ravesloot" userId="f72d0f6c-be2e-4338-8eb8-3c8e1c320a61" providerId="ADAL" clId="{68D4EF81-7CED-4EF4-935B-EE1C510159F2}" dt="2019-11-17T18:07:31.224" v="75" actId="1076"/>
          <ac:spMkLst>
            <pc:docMk/>
            <pc:sldMk cId="3335612757" sldId="277"/>
            <ac:spMk id="11" creationId="{EC47E81D-C66D-4714-991C-B2F301451318}"/>
          </ac:spMkLst>
        </pc:spChg>
      </pc:sldChg>
      <pc:sldChg chg="modSp">
        <pc:chgData name="Saskia Ravesloot" userId="f72d0f6c-be2e-4338-8eb8-3c8e1c320a61" providerId="ADAL" clId="{68D4EF81-7CED-4EF4-935B-EE1C510159F2}" dt="2019-11-17T18:14:57.975" v="166" actId="207"/>
        <pc:sldMkLst>
          <pc:docMk/>
          <pc:sldMk cId="2744597737" sldId="279"/>
        </pc:sldMkLst>
        <pc:spChg chg="mod">
          <ac:chgData name="Saskia Ravesloot" userId="f72d0f6c-be2e-4338-8eb8-3c8e1c320a61" providerId="ADAL" clId="{68D4EF81-7CED-4EF4-935B-EE1C510159F2}" dt="2019-11-17T18:13:35.188" v="146" actId="208"/>
          <ac:spMkLst>
            <pc:docMk/>
            <pc:sldMk cId="2744597737" sldId="279"/>
            <ac:spMk id="4" creationId="{2B10D9CE-E531-0749-B528-E830EB6A449A}"/>
          </ac:spMkLst>
        </pc:spChg>
        <pc:spChg chg="mod">
          <ac:chgData name="Saskia Ravesloot" userId="f72d0f6c-be2e-4338-8eb8-3c8e1c320a61" providerId="ADAL" clId="{68D4EF81-7CED-4EF4-935B-EE1C510159F2}" dt="2019-11-17T18:14:57.975" v="166" actId="207"/>
          <ac:spMkLst>
            <pc:docMk/>
            <pc:sldMk cId="2744597737" sldId="279"/>
            <ac:spMk id="5" creationId="{1E65778B-7C04-354C-B989-30C9A54D726E}"/>
          </ac:spMkLst>
        </pc:spChg>
      </pc:sldChg>
      <pc:sldChg chg="modSp">
        <pc:chgData name="Saskia Ravesloot" userId="f72d0f6c-be2e-4338-8eb8-3c8e1c320a61" providerId="ADAL" clId="{68D4EF81-7CED-4EF4-935B-EE1C510159F2}" dt="2019-11-17T18:15:17.092" v="172" actId="208"/>
        <pc:sldMkLst>
          <pc:docMk/>
          <pc:sldMk cId="3193433875" sldId="280"/>
        </pc:sldMkLst>
        <pc:spChg chg="mod">
          <ac:chgData name="Saskia Ravesloot" userId="f72d0f6c-be2e-4338-8eb8-3c8e1c320a61" providerId="ADAL" clId="{68D4EF81-7CED-4EF4-935B-EE1C510159F2}" dt="2019-11-17T18:13:27.762" v="143" actId="208"/>
          <ac:spMkLst>
            <pc:docMk/>
            <pc:sldMk cId="3193433875" sldId="280"/>
            <ac:spMk id="7" creationId="{EC637E2D-B482-4B73-9DCF-286AD6174F3A}"/>
          </ac:spMkLst>
        </pc:spChg>
        <pc:spChg chg="mod">
          <ac:chgData name="Saskia Ravesloot" userId="f72d0f6c-be2e-4338-8eb8-3c8e1c320a61" providerId="ADAL" clId="{68D4EF81-7CED-4EF4-935B-EE1C510159F2}" dt="2019-11-17T18:15:17.092" v="172" actId="208"/>
          <ac:spMkLst>
            <pc:docMk/>
            <pc:sldMk cId="3193433875" sldId="280"/>
            <ac:spMk id="8" creationId="{F9C6FE35-3A8E-4C39-BAD2-90D6BAEE2F0F}"/>
          </ac:spMkLst>
        </pc:spChg>
        <pc:spChg chg="mod">
          <ac:chgData name="Saskia Ravesloot" userId="f72d0f6c-be2e-4338-8eb8-3c8e1c320a61" providerId="ADAL" clId="{68D4EF81-7CED-4EF4-935B-EE1C510159F2}" dt="2019-11-17T18:09:42.549" v="118" actId="20577"/>
          <ac:spMkLst>
            <pc:docMk/>
            <pc:sldMk cId="3193433875" sldId="280"/>
            <ac:spMk id="11" creationId="{EC47E81D-C66D-4714-991C-B2F301451318}"/>
          </ac:spMkLst>
        </pc:spChg>
      </pc:sldChg>
      <pc:sldChg chg="modSp">
        <pc:chgData name="Saskia Ravesloot" userId="f72d0f6c-be2e-4338-8eb8-3c8e1c320a61" providerId="ADAL" clId="{68D4EF81-7CED-4EF4-935B-EE1C510159F2}" dt="2019-11-17T18:14:41.899" v="160" actId="208"/>
        <pc:sldMkLst>
          <pc:docMk/>
          <pc:sldMk cId="2385277372" sldId="281"/>
        </pc:sldMkLst>
        <pc:spChg chg="mod">
          <ac:chgData name="Saskia Ravesloot" userId="f72d0f6c-be2e-4338-8eb8-3c8e1c320a61" providerId="ADAL" clId="{68D4EF81-7CED-4EF4-935B-EE1C510159F2}" dt="2019-11-17T18:04:34.331" v="21" actId="208"/>
          <ac:spMkLst>
            <pc:docMk/>
            <pc:sldMk cId="2385277372" sldId="281"/>
            <ac:spMk id="4" creationId="{66E00A1D-7391-42B8-99CD-39B51032DCD5}"/>
          </ac:spMkLst>
        </pc:spChg>
        <pc:spChg chg="mod">
          <ac:chgData name="Saskia Ravesloot" userId="f72d0f6c-be2e-4338-8eb8-3c8e1c320a61" providerId="ADAL" clId="{68D4EF81-7CED-4EF4-935B-EE1C510159F2}" dt="2019-11-17T18:14:41.899" v="160" actId="208"/>
          <ac:spMkLst>
            <pc:docMk/>
            <pc:sldMk cId="2385277372" sldId="281"/>
            <ac:spMk id="5" creationId="{1F624F39-9606-402C-B783-FCF72C65CC37}"/>
          </ac:spMkLst>
        </pc:spChg>
      </pc:sldChg>
      <pc:sldChg chg="addSp delSp modSp add ord">
        <pc:chgData name="Saskia Ravesloot" userId="f72d0f6c-be2e-4338-8eb8-3c8e1c320a61" providerId="ADAL" clId="{68D4EF81-7CED-4EF4-935B-EE1C510159F2}" dt="2019-11-17T18:19:33.833" v="288" actId="1076"/>
        <pc:sldMkLst>
          <pc:docMk/>
          <pc:sldMk cId="1674428747" sldId="282"/>
        </pc:sldMkLst>
        <pc:spChg chg="add del mod">
          <ac:chgData name="Saskia Ravesloot" userId="f72d0f6c-be2e-4338-8eb8-3c8e1c320a61" providerId="ADAL" clId="{68D4EF81-7CED-4EF4-935B-EE1C510159F2}" dt="2019-11-17T18:13:08.467" v="139" actId="478"/>
          <ac:spMkLst>
            <pc:docMk/>
            <pc:sldMk cId="1674428747" sldId="282"/>
            <ac:spMk id="3" creationId="{25C98125-A926-4824-8326-4C1752471928}"/>
          </ac:spMkLst>
        </pc:spChg>
        <pc:spChg chg="add mod">
          <ac:chgData name="Saskia Ravesloot" userId="f72d0f6c-be2e-4338-8eb8-3c8e1c320a61" providerId="ADAL" clId="{68D4EF81-7CED-4EF4-935B-EE1C510159F2}" dt="2019-11-17T18:19:24.961" v="287" actId="1076"/>
          <ac:spMkLst>
            <pc:docMk/>
            <pc:sldMk cId="1674428747" sldId="282"/>
            <ac:spMk id="5" creationId="{3BCEC8EE-6418-4273-9238-55E34002A58A}"/>
          </ac:spMkLst>
        </pc:spChg>
        <pc:spChg chg="mod">
          <ac:chgData name="Saskia Ravesloot" userId="f72d0f6c-be2e-4338-8eb8-3c8e1c320a61" providerId="ADAL" clId="{68D4EF81-7CED-4EF4-935B-EE1C510159F2}" dt="2019-11-17T18:13:23.465" v="142" actId="208"/>
          <ac:spMkLst>
            <pc:docMk/>
            <pc:sldMk cId="1674428747" sldId="282"/>
            <ac:spMk id="7" creationId="{EC637E2D-B482-4B73-9DCF-286AD6174F3A}"/>
          </ac:spMkLst>
        </pc:spChg>
        <pc:spChg chg="mod">
          <ac:chgData name="Saskia Ravesloot" userId="f72d0f6c-be2e-4338-8eb8-3c8e1c320a61" providerId="ADAL" clId="{68D4EF81-7CED-4EF4-935B-EE1C510159F2}" dt="2019-11-17T18:15:21.630" v="174" actId="207"/>
          <ac:spMkLst>
            <pc:docMk/>
            <pc:sldMk cId="1674428747" sldId="282"/>
            <ac:spMk id="8" creationId="{F9C6FE35-3A8E-4C39-BAD2-90D6BAEE2F0F}"/>
          </ac:spMkLst>
        </pc:spChg>
        <pc:spChg chg="add mod">
          <ac:chgData name="Saskia Ravesloot" userId="f72d0f6c-be2e-4338-8eb8-3c8e1c320a61" providerId="ADAL" clId="{68D4EF81-7CED-4EF4-935B-EE1C510159F2}" dt="2019-11-17T18:17:57.901" v="251" actId="20577"/>
          <ac:spMkLst>
            <pc:docMk/>
            <pc:sldMk cId="1674428747" sldId="282"/>
            <ac:spMk id="10" creationId="{7B2E2A06-6599-42DE-8B5E-B13A0F5C774F}"/>
          </ac:spMkLst>
        </pc:spChg>
        <pc:spChg chg="del">
          <ac:chgData name="Saskia Ravesloot" userId="f72d0f6c-be2e-4338-8eb8-3c8e1c320a61" providerId="ADAL" clId="{68D4EF81-7CED-4EF4-935B-EE1C510159F2}" dt="2019-11-17T18:13:06.774" v="138" actId="478"/>
          <ac:spMkLst>
            <pc:docMk/>
            <pc:sldMk cId="1674428747" sldId="282"/>
            <ac:spMk id="11" creationId="{EC47E81D-C66D-4714-991C-B2F301451318}"/>
          </ac:spMkLst>
        </pc:spChg>
        <pc:spChg chg="add mod">
          <ac:chgData name="Saskia Ravesloot" userId="f72d0f6c-be2e-4338-8eb8-3c8e1c320a61" providerId="ADAL" clId="{68D4EF81-7CED-4EF4-935B-EE1C510159F2}" dt="2019-11-17T18:19:33.833" v="288" actId="1076"/>
          <ac:spMkLst>
            <pc:docMk/>
            <pc:sldMk cId="1674428747" sldId="282"/>
            <ac:spMk id="12" creationId="{F698A06B-5962-4F70-BBEC-745013F6A85F}"/>
          </ac:spMkLst>
        </pc:spChg>
        <pc:picChg chg="add mod">
          <ac:chgData name="Saskia Ravesloot" userId="f72d0f6c-be2e-4338-8eb8-3c8e1c320a61" providerId="ADAL" clId="{68D4EF81-7CED-4EF4-935B-EE1C510159F2}" dt="2019-11-17T18:16:04.876" v="190" actId="1038"/>
          <ac:picMkLst>
            <pc:docMk/>
            <pc:sldMk cId="1674428747" sldId="282"/>
            <ac:picMk id="4" creationId="{D37001B9-0239-4B66-8000-90DD8BF4F826}"/>
          </ac:picMkLst>
        </pc:picChg>
      </pc:sldChg>
      <pc:sldChg chg="addSp delSp modSp add del">
        <pc:chgData name="Saskia Ravesloot" userId="f72d0f6c-be2e-4338-8eb8-3c8e1c320a61" providerId="ADAL" clId="{68D4EF81-7CED-4EF4-935B-EE1C510159F2}" dt="2019-11-17T18:43:02.359" v="607" actId="14100"/>
        <pc:sldMkLst>
          <pc:docMk/>
          <pc:sldMk cId="292749893" sldId="283"/>
        </pc:sldMkLst>
        <pc:spChg chg="add del mod ord">
          <ac:chgData name="Saskia Ravesloot" userId="f72d0f6c-be2e-4338-8eb8-3c8e1c320a61" providerId="ADAL" clId="{68D4EF81-7CED-4EF4-935B-EE1C510159F2}" dt="2019-11-17T18:42:31.927" v="604" actId="14100"/>
          <ac:spMkLst>
            <pc:docMk/>
            <pc:sldMk cId="292749893" sldId="283"/>
            <ac:spMk id="5" creationId="{3BCEC8EE-6418-4273-9238-55E34002A58A}"/>
          </ac:spMkLst>
        </pc:spChg>
        <pc:spChg chg="add del ord">
          <ac:chgData name="Saskia Ravesloot" userId="f72d0f6c-be2e-4338-8eb8-3c8e1c320a61" providerId="ADAL" clId="{68D4EF81-7CED-4EF4-935B-EE1C510159F2}" dt="2019-11-17T18:23:10.239" v="334" actId="478"/>
          <ac:spMkLst>
            <pc:docMk/>
            <pc:sldMk cId="292749893" sldId="283"/>
            <ac:spMk id="10" creationId="{7B2E2A06-6599-42DE-8B5E-B13A0F5C774F}"/>
          </ac:spMkLst>
        </pc:spChg>
        <pc:spChg chg="add del mod ord">
          <ac:chgData name="Saskia Ravesloot" userId="f72d0f6c-be2e-4338-8eb8-3c8e1c320a61" providerId="ADAL" clId="{68D4EF81-7CED-4EF4-935B-EE1C510159F2}" dt="2019-11-17T18:23:09.303" v="333" actId="478"/>
          <ac:spMkLst>
            <pc:docMk/>
            <pc:sldMk cId="292749893" sldId="283"/>
            <ac:spMk id="12" creationId="{F698A06B-5962-4F70-BBEC-745013F6A85F}"/>
          </ac:spMkLst>
        </pc:spChg>
        <pc:spChg chg="add mod">
          <ac:chgData name="Saskia Ravesloot" userId="f72d0f6c-be2e-4338-8eb8-3c8e1c320a61" providerId="ADAL" clId="{68D4EF81-7CED-4EF4-935B-EE1C510159F2}" dt="2019-11-17T18:43:02.359" v="607" actId="14100"/>
          <ac:spMkLst>
            <pc:docMk/>
            <pc:sldMk cId="292749893" sldId="283"/>
            <ac:spMk id="14" creationId="{6F4D614C-EB85-4C58-8373-57E92C71CBC1}"/>
          </ac:spMkLst>
        </pc:spChg>
        <pc:spChg chg="add del mod">
          <ac:chgData name="Saskia Ravesloot" userId="f72d0f6c-be2e-4338-8eb8-3c8e1c320a61" providerId="ADAL" clId="{68D4EF81-7CED-4EF4-935B-EE1C510159F2}" dt="2019-11-17T18:29:52.373" v="386" actId="478"/>
          <ac:spMkLst>
            <pc:docMk/>
            <pc:sldMk cId="292749893" sldId="283"/>
            <ac:spMk id="15" creationId="{F6890DF8-30B2-436A-A0FD-CF17AA569600}"/>
          </ac:spMkLst>
        </pc:spChg>
        <pc:spChg chg="add del mod">
          <ac:chgData name="Saskia Ravesloot" userId="f72d0f6c-be2e-4338-8eb8-3c8e1c320a61" providerId="ADAL" clId="{68D4EF81-7CED-4EF4-935B-EE1C510159F2}" dt="2019-11-17T18:29:51.624" v="385" actId="478"/>
          <ac:spMkLst>
            <pc:docMk/>
            <pc:sldMk cId="292749893" sldId="283"/>
            <ac:spMk id="16" creationId="{98AE1A2A-BBC3-4A41-A227-CB6658CA3CCA}"/>
          </ac:spMkLst>
        </pc:spChg>
        <pc:spChg chg="add del mod">
          <ac:chgData name="Saskia Ravesloot" userId="f72d0f6c-be2e-4338-8eb8-3c8e1c320a61" providerId="ADAL" clId="{68D4EF81-7CED-4EF4-935B-EE1C510159F2}" dt="2019-11-17T18:29:50.798" v="384" actId="478"/>
          <ac:spMkLst>
            <pc:docMk/>
            <pc:sldMk cId="292749893" sldId="283"/>
            <ac:spMk id="17" creationId="{176FE762-4869-4C8A-BB41-C7B6FDE4CCAF}"/>
          </ac:spMkLst>
        </pc:spChg>
        <pc:spChg chg="add mod">
          <ac:chgData name="Saskia Ravesloot" userId="f72d0f6c-be2e-4338-8eb8-3c8e1c320a61" providerId="ADAL" clId="{68D4EF81-7CED-4EF4-935B-EE1C510159F2}" dt="2019-11-17T18:42:24.271" v="601" actId="14100"/>
          <ac:spMkLst>
            <pc:docMk/>
            <pc:sldMk cId="292749893" sldId="283"/>
            <ac:spMk id="18" creationId="{FEA1286A-3A9C-4BFA-86AA-25DF59B72000}"/>
          </ac:spMkLst>
        </pc:spChg>
        <pc:picChg chg="add mod">
          <ac:chgData name="Saskia Ravesloot" userId="f72d0f6c-be2e-4338-8eb8-3c8e1c320a61" providerId="ADAL" clId="{68D4EF81-7CED-4EF4-935B-EE1C510159F2}" dt="2019-11-17T18:22:44.657" v="314" actId="14100"/>
          <ac:picMkLst>
            <pc:docMk/>
            <pc:sldMk cId="292749893" sldId="283"/>
            <ac:picMk id="2" creationId="{8594B383-3D59-4604-88B0-4C494B35874A}"/>
          </ac:picMkLst>
        </pc:picChg>
        <pc:picChg chg="add del">
          <ac:chgData name="Saskia Ravesloot" userId="f72d0f6c-be2e-4338-8eb8-3c8e1c320a61" providerId="ADAL" clId="{68D4EF81-7CED-4EF4-935B-EE1C510159F2}" dt="2019-11-17T18:22:20.023" v="305" actId="478"/>
          <ac:picMkLst>
            <pc:docMk/>
            <pc:sldMk cId="292749893" sldId="283"/>
            <ac:picMk id="4" creationId="{D37001B9-0239-4B66-8000-90DD8BF4F826}"/>
          </ac:picMkLst>
        </pc:picChg>
        <pc:picChg chg="add del mod">
          <ac:chgData name="Saskia Ravesloot" userId="f72d0f6c-be2e-4338-8eb8-3c8e1c320a61" providerId="ADAL" clId="{68D4EF81-7CED-4EF4-935B-EE1C510159F2}" dt="2019-11-17T18:21:11.668" v="304" actId="478"/>
          <ac:picMkLst>
            <pc:docMk/>
            <pc:sldMk cId="292749893" sldId="283"/>
            <ac:picMk id="11" creationId="{C1471CAA-206B-43FD-9025-2A6CD7A9FB41}"/>
          </ac:picMkLst>
        </pc:picChg>
        <pc:picChg chg="add del">
          <ac:chgData name="Saskia Ravesloot" userId="f72d0f6c-be2e-4338-8eb8-3c8e1c320a61" providerId="ADAL" clId="{68D4EF81-7CED-4EF4-935B-EE1C510159F2}" dt="2019-11-17T18:20:51.038" v="293" actId="478"/>
          <ac:picMkLst>
            <pc:docMk/>
            <pc:sldMk cId="292749893" sldId="283"/>
            <ac:picMk id="13" creationId="{A340BEE8-0810-48CB-8EEF-985F30B439E2}"/>
          </ac:picMkLst>
        </pc:picChg>
      </pc:sldChg>
      <pc:sldChg chg="addSp delSp modSp add">
        <pc:chgData name="Saskia Ravesloot" userId="f72d0f6c-be2e-4338-8eb8-3c8e1c320a61" providerId="ADAL" clId="{68D4EF81-7CED-4EF4-935B-EE1C510159F2}" dt="2019-11-17T18:36:09.319" v="524" actId="14100"/>
        <pc:sldMkLst>
          <pc:docMk/>
          <pc:sldMk cId="1243854138" sldId="284"/>
        </pc:sldMkLst>
        <pc:spChg chg="del">
          <ac:chgData name="Saskia Ravesloot" userId="f72d0f6c-be2e-4338-8eb8-3c8e1c320a61" providerId="ADAL" clId="{68D4EF81-7CED-4EF4-935B-EE1C510159F2}" dt="2019-11-17T18:32:40.396" v="437" actId="478"/>
          <ac:spMkLst>
            <pc:docMk/>
            <pc:sldMk cId="1243854138" sldId="284"/>
            <ac:spMk id="5" creationId="{3BCEC8EE-6418-4273-9238-55E34002A58A}"/>
          </ac:spMkLst>
        </pc:spChg>
        <pc:spChg chg="add mod">
          <ac:chgData name="Saskia Ravesloot" userId="f72d0f6c-be2e-4338-8eb8-3c8e1c320a61" providerId="ADAL" clId="{68D4EF81-7CED-4EF4-935B-EE1C510159F2}" dt="2019-11-17T18:35:00.544" v="499" actId="14100"/>
          <ac:spMkLst>
            <pc:docMk/>
            <pc:sldMk cId="1243854138" sldId="284"/>
            <ac:spMk id="10" creationId="{39994613-57D3-4F3B-A848-5CC15F634C03}"/>
          </ac:spMkLst>
        </pc:spChg>
        <pc:spChg chg="add mod">
          <ac:chgData name="Saskia Ravesloot" userId="f72d0f6c-be2e-4338-8eb8-3c8e1c320a61" providerId="ADAL" clId="{68D4EF81-7CED-4EF4-935B-EE1C510159F2}" dt="2019-11-17T18:35:19.263" v="504" actId="14100"/>
          <ac:spMkLst>
            <pc:docMk/>
            <pc:sldMk cId="1243854138" sldId="284"/>
            <ac:spMk id="11" creationId="{096B7082-D9B2-4B54-AC19-2E1A540973E7}"/>
          </ac:spMkLst>
        </pc:spChg>
        <pc:spChg chg="add del mod">
          <ac:chgData name="Saskia Ravesloot" userId="f72d0f6c-be2e-4338-8eb8-3c8e1c320a61" providerId="ADAL" clId="{68D4EF81-7CED-4EF4-935B-EE1C510159F2}" dt="2019-11-17T18:35:38.679" v="508" actId="478"/>
          <ac:spMkLst>
            <pc:docMk/>
            <pc:sldMk cId="1243854138" sldId="284"/>
            <ac:spMk id="12" creationId="{BDBAB3C8-85A7-4801-A1FA-2E27B77E8232}"/>
          </ac:spMkLst>
        </pc:spChg>
        <pc:spChg chg="mod">
          <ac:chgData name="Saskia Ravesloot" userId="f72d0f6c-be2e-4338-8eb8-3c8e1c320a61" providerId="ADAL" clId="{68D4EF81-7CED-4EF4-935B-EE1C510159F2}" dt="2019-11-17T18:36:09.319" v="524" actId="14100"/>
          <ac:spMkLst>
            <pc:docMk/>
            <pc:sldMk cId="1243854138" sldId="284"/>
            <ac:spMk id="14" creationId="{6F4D614C-EB85-4C58-8373-57E92C71CBC1}"/>
          </ac:spMkLst>
        </pc:spChg>
        <pc:picChg chg="del">
          <ac:chgData name="Saskia Ravesloot" userId="f72d0f6c-be2e-4338-8eb8-3c8e1c320a61" providerId="ADAL" clId="{68D4EF81-7CED-4EF4-935B-EE1C510159F2}" dt="2019-11-17T18:30:23.312" v="393" actId="478"/>
          <ac:picMkLst>
            <pc:docMk/>
            <pc:sldMk cId="1243854138" sldId="284"/>
            <ac:picMk id="2" creationId="{8594B383-3D59-4604-88B0-4C494B35874A}"/>
          </ac:picMkLst>
        </pc:picChg>
        <pc:picChg chg="add mod ord">
          <ac:chgData name="Saskia Ravesloot" userId="f72d0f6c-be2e-4338-8eb8-3c8e1c320a61" providerId="ADAL" clId="{68D4EF81-7CED-4EF4-935B-EE1C510159F2}" dt="2019-11-17T18:32:14.840" v="403" actId="1037"/>
          <ac:picMkLst>
            <pc:docMk/>
            <pc:sldMk cId="1243854138" sldId="284"/>
            <ac:picMk id="3" creationId="{8236DD49-9A64-4197-B06E-40D94F7E5C40}"/>
          </ac:picMkLst>
        </pc:picChg>
      </pc:sldChg>
      <pc:sldChg chg="addSp delSp modSp add">
        <pc:chgData name="Saskia Ravesloot" userId="f72d0f6c-be2e-4338-8eb8-3c8e1c320a61" providerId="ADAL" clId="{68D4EF81-7CED-4EF4-935B-EE1C510159F2}" dt="2019-11-17T18:40:11.370" v="574" actId="1035"/>
        <pc:sldMkLst>
          <pc:docMk/>
          <pc:sldMk cId="602354642" sldId="285"/>
        </pc:sldMkLst>
        <pc:spChg chg="del mod">
          <ac:chgData name="Saskia Ravesloot" userId="f72d0f6c-be2e-4338-8eb8-3c8e1c320a61" providerId="ADAL" clId="{68D4EF81-7CED-4EF4-935B-EE1C510159F2}" dt="2019-11-17T18:39:41.696" v="552" actId="478"/>
          <ac:spMkLst>
            <pc:docMk/>
            <pc:sldMk cId="602354642" sldId="285"/>
            <ac:spMk id="5" creationId="{3BCEC8EE-6418-4273-9238-55E34002A58A}"/>
          </ac:spMkLst>
        </pc:spChg>
        <pc:spChg chg="add mod">
          <ac:chgData name="Saskia Ravesloot" userId="f72d0f6c-be2e-4338-8eb8-3c8e1c320a61" providerId="ADAL" clId="{68D4EF81-7CED-4EF4-935B-EE1C510159F2}" dt="2019-11-17T18:40:02.375" v="555" actId="14100"/>
          <ac:spMkLst>
            <pc:docMk/>
            <pc:sldMk cId="602354642" sldId="285"/>
            <ac:spMk id="10" creationId="{5503995E-5504-4BE5-BAFE-55AB199EB1D3}"/>
          </ac:spMkLst>
        </pc:spChg>
        <pc:spChg chg="mod">
          <ac:chgData name="Saskia Ravesloot" userId="f72d0f6c-be2e-4338-8eb8-3c8e1c320a61" providerId="ADAL" clId="{68D4EF81-7CED-4EF4-935B-EE1C510159F2}" dt="2019-11-17T18:38:52.655" v="549" actId="14100"/>
          <ac:spMkLst>
            <pc:docMk/>
            <pc:sldMk cId="602354642" sldId="285"/>
            <ac:spMk id="14" creationId="{6F4D614C-EB85-4C58-8373-57E92C71CBC1}"/>
          </ac:spMkLst>
        </pc:spChg>
        <pc:picChg chg="del">
          <ac:chgData name="Saskia Ravesloot" userId="f72d0f6c-be2e-4338-8eb8-3c8e1c320a61" providerId="ADAL" clId="{68D4EF81-7CED-4EF4-935B-EE1C510159F2}" dt="2019-11-17T18:36:28.607" v="528" actId="478"/>
          <ac:picMkLst>
            <pc:docMk/>
            <pc:sldMk cId="602354642" sldId="285"/>
            <ac:picMk id="2" creationId="{8594B383-3D59-4604-88B0-4C494B35874A}"/>
          </ac:picMkLst>
        </pc:picChg>
        <pc:picChg chg="add mod ord">
          <ac:chgData name="Saskia Ravesloot" userId="f72d0f6c-be2e-4338-8eb8-3c8e1c320a61" providerId="ADAL" clId="{68D4EF81-7CED-4EF4-935B-EE1C510159F2}" dt="2019-11-17T18:40:11.370" v="574" actId="1035"/>
          <ac:picMkLst>
            <pc:docMk/>
            <pc:sldMk cId="602354642" sldId="285"/>
            <ac:picMk id="3" creationId="{1FC42D50-75EF-4762-9903-8F1897AE5DB4}"/>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11475" cy="495300"/>
          </a:xfrm>
          <a:prstGeom prst="rect">
            <a:avLst/>
          </a:prstGeom>
          <a:noFill/>
          <a:ln>
            <a:noFill/>
          </a:ln>
        </p:spPr>
        <p:txBody>
          <a:bodyPr spcFirstLastPara="1" wrap="square" lIns="90125" tIns="45050" rIns="90125" bIns="45050" anchor="t" anchorCtr="0">
            <a:noAutofit/>
          </a:bodyPr>
          <a:lstStyle>
            <a:lvl1pPr marR="0" lvl="0"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4" name="Google Shape;4;n"/>
          <p:cNvSpPr txBox="1">
            <a:spLocks noGrp="1"/>
          </p:cNvSpPr>
          <p:nvPr>
            <p:ph type="dt" idx="10"/>
          </p:nvPr>
        </p:nvSpPr>
        <p:spPr>
          <a:xfrm>
            <a:off x="3805237" y="0"/>
            <a:ext cx="2911475" cy="495300"/>
          </a:xfrm>
          <a:prstGeom prst="rect">
            <a:avLst/>
          </a:prstGeom>
          <a:noFill/>
          <a:ln>
            <a:noFill/>
          </a:ln>
        </p:spPr>
        <p:txBody>
          <a:bodyPr spcFirstLastPara="1" wrap="square" lIns="90125" tIns="45050" rIns="90125" bIns="45050" anchor="t" anchorCtr="0">
            <a:noAutofit/>
          </a:bodyPr>
          <a:lstStyle>
            <a:lvl1pPr marR="0" lvl="0"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5" name="Google Shape;5;n"/>
          <p:cNvSpPr>
            <a:spLocks noGrp="1" noRot="1" noChangeAspect="1"/>
          </p:cNvSpPr>
          <p:nvPr>
            <p:ph type="sldImg" idx="3"/>
          </p:nvPr>
        </p:nvSpPr>
        <p:spPr>
          <a:xfrm>
            <a:off x="898525" y="741362"/>
            <a:ext cx="4924425" cy="369411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71512" y="4681537"/>
            <a:ext cx="5375275" cy="4433887"/>
          </a:xfrm>
          <a:prstGeom prst="rect">
            <a:avLst/>
          </a:prstGeom>
          <a:noFill/>
          <a:ln>
            <a:noFill/>
          </a:ln>
        </p:spPr>
        <p:txBody>
          <a:bodyPr spcFirstLastPara="1" wrap="square" lIns="90125" tIns="45050" rIns="90125" bIns="45050" anchor="t" anchorCtr="0">
            <a:noAutofit/>
          </a:bodyPr>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
        <p:nvSpPr>
          <p:cNvPr id="7" name="Google Shape;7;n"/>
          <p:cNvSpPr txBox="1">
            <a:spLocks noGrp="1"/>
          </p:cNvSpPr>
          <p:nvPr>
            <p:ph type="ftr" idx="11"/>
          </p:nvPr>
        </p:nvSpPr>
        <p:spPr>
          <a:xfrm>
            <a:off x="0" y="9358312"/>
            <a:ext cx="2911475" cy="495300"/>
          </a:xfrm>
          <a:prstGeom prst="rect">
            <a:avLst/>
          </a:prstGeom>
          <a:noFill/>
          <a:ln>
            <a:noFill/>
          </a:ln>
        </p:spPr>
        <p:txBody>
          <a:bodyPr spcFirstLastPara="1" wrap="square" lIns="90125" tIns="45050" rIns="90125" bIns="45050" anchor="b" anchorCtr="0">
            <a:noAutofit/>
          </a:bodyPr>
          <a:lstStyle>
            <a:lvl1pPr marR="0" lvl="0"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8" name="Google Shape;8;n"/>
          <p:cNvSpPr txBox="1">
            <a:spLocks noGrp="1"/>
          </p:cNvSpPr>
          <p:nvPr>
            <p:ph type="sldNum" idx="12"/>
          </p:nvPr>
        </p:nvSpPr>
        <p:spPr>
          <a:xfrm>
            <a:off x="3805237" y="9358312"/>
            <a:ext cx="2911475" cy="495300"/>
          </a:xfrm>
          <a:prstGeom prst="rect">
            <a:avLst/>
          </a:prstGeom>
          <a:noFill/>
          <a:ln>
            <a:noFill/>
          </a:ln>
        </p:spPr>
        <p:txBody>
          <a:bodyPr spcFirstLastPara="1" wrap="square" lIns="90125" tIns="45050" rIns="90125" bIns="4505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a:t>
            </a:fld>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notes"/>
          <p:cNvSpPr txBox="1">
            <a:spLocks noGrp="1"/>
          </p:cNvSpPr>
          <p:nvPr>
            <p:ph type="body" idx="1"/>
          </p:nvPr>
        </p:nvSpPr>
        <p:spPr>
          <a:xfrm>
            <a:off x="671512" y="4681537"/>
            <a:ext cx="5375275" cy="4433887"/>
          </a:xfrm>
          <a:prstGeom prst="rect">
            <a:avLst/>
          </a:prstGeom>
        </p:spPr>
        <p:txBody>
          <a:bodyPr spcFirstLastPara="1" wrap="square" lIns="90125" tIns="45050" rIns="90125" bIns="45050" anchor="t" anchorCtr="0">
            <a:noAutofit/>
          </a:bodyPr>
          <a:lstStyle/>
          <a:p>
            <a:pPr marL="0" lvl="0" indent="0" algn="l" rtl="0">
              <a:spcBef>
                <a:spcPts val="0"/>
              </a:spcBef>
              <a:spcAft>
                <a:spcPts val="0"/>
              </a:spcAft>
              <a:buNone/>
            </a:pPr>
            <a:endParaRPr dirty="0"/>
          </a:p>
        </p:txBody>
      </p:sp>
      <p:sp>
        <p:nvSpPr>
          <p:cNvPr id="188" name="Google Shape;188;p1:notes"/>
          <p:cNvSpPr>
            <a:spLocks noGrp="1" noRot="1" noChangeAspect="1"/>
          </p:cNvSpPr>
          <p:nvPr>
            <p:ph type="sldImg" idx="2"/>
          </p:nvPr>
        </p:nvSpPr>
        <p:spPr>
          <a:xfrm>
            <a:off x="898525" y="741363"/>
            <a:ext cx="4924425" cy="36941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5"/>
          </p:nvPr>
        </p:nvSpPr>
        <p:spPr/>
        <p:txBody>
          <a:bodyPr/>
          <a:lstStyle/>
          <a:p>
            <a:fld id="{0FDE1082-EAEB-4522-8363-5223E0D6991D}" type="slidenum">
              <a:rPr lang="en-ID" smtClean="0"/>
              <a:pPr/>
              <a:t>10</a:t>
            </a:fld>
            <a:endParaRPr lang="en-ID"/>
          </a:p>
        </p:txBody>
      </p:sp>
    </p:spTree>
    <p:extLst>
      <p:ext uri="{BB962C8B-B14F-4D97-AF65-F5344CB8AC3E}">
        <p14:creationId xmlns:p14="http://schemas.microsoft.com/office/powerpoint/2010/main" val="1735692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11</a:t>
            </a:fld>
            <a:endParaRPr lang="en-ID"/>
          </a:p>
        </p:txBody>
      </p:sp>
    </p:spTree>
    <p:extLst>
      <p:ext uri="{BB962C8B-B14F-4D97-AF65-F5344CB8AC3E}">
        <p14:creationId xmlns:p14="http://schemas.microsoft.com/office/powerpoint/2010/main" val="1731805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endParaRPr lang="en-US" baseline="0" dirty="0" smtClean="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12</a:t>
            </a:fld>
            <a:endParaRPr lang="en-ID"/>
          </a:p>
        </p:txBody>
      </p:sp>
    </p:spTree>
    <p:extLst>
      <p:ext uri="{BB962C8B-B14F-4D97-AF65-F5344CB8AC3E}">
        <p14:creationId xmlns:p14="http://schemas.microsoft.com/office/powerpoint/2010/main" val="4774446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r>
              <a:rPr lang="en-GB" b="1" dirty="0" smtClean="0"/>
              <a:t>Apply all rights</a:t>
            </a:r>
            <a:r>
              <a:rPr lang="en-GB" b="1" baseline="0" dirty="0" smtClean="0"/>
              <a:t> </a:t>
            </a:r>
            <a:r>
              <a:rPr lang="sv-SE" b="1" baseline="0" dirty="0" smtClean="0"/>
              <a:t>: </a:t>
            </a:r>
            <a:r>
              <a:rPr lang="sv-SE" baseline="0" dirty="0" smtClean="0"/>
              <a:t>Public social </a:t>
            </a:r>
            <a:r>
              <a:rPr lang="sv-SE" baseline="0" dirty="0" err="1" smtClean="0"/>
              <a:t>housing</a:t>
            </a:r>
            <a:r>
              <a:rPr lang="sv-SE" baseline="0" dirty="0" smtClean="0"/>
              <a:t>: </a:t>
            </a:r>
            <a:r>
              <a:rPr lang="en-US" baseline="0" dirty="0" smtClean="0"/>
              <a:t>taking into account the necessities and socioeconomic reality of people that are dependent on social housing.</a:t>
            </a:r>
          </a:p>
          <a:p>
            <a:r>
              <a:rPr lang="en-US" baseline="0" dirty="0" smtClean="0"/>
              <a:t>Providing for adequate housing in an urban location mainly populated by people living in poor situations, should look at the right to decent housing, but also </a:t>
            </a:r>
          </a:p>
          <a:p>
            <a:r>
              <a:rPr lang="en-US" baseline="0" dirty="0" smtClean="0"/>
              <a:t>for access to employment and other basic health services nearby. Also providing activities for children (right to leisure and education) and including needs for women to feel safe at night (right to physical integrity), providing enough electrification to allow safe passages in and outside the building blocks. Provide for some apartment with access for people in wheelchairs.</a:t>
            </a:r>
          </a:p>
          <a:p>
            <a:endParaRPr lang="en-US" baseline="0" dirty="0" smtClean="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13</a:t>
            </a:fld>
            <a:endParaRPr lang="en-ID"/>
          </a:p>
        </p:txBody>
      </p:sp>
    </p:spTree>
    <p:extLst>
      <p:ext uri="{BB962C8B-B14F-4D97-AF65-F5344CB8AC3E}">
        <p14:creationId xmlns:p14="http://schemas.microsoft.com/office/powerpoint/2010/main" val="23139024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14</a:t>
            </a:fld>
            <a:endParaRPr lang="en-ID"/>
          </a:p>
        </p:txBody>
      </p:sp>
    </p:spTree>
    <p:extLst>
      <p:ext uri="{BB962C8B-B14F-4D97-AF65-F5344CB8AC3E}">
        <p14:creationId xmlns:p14="http://schemas.microsoft.com/office/powerpoint/2010/main" val="35767166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r>
              <a:rPr lang="en-US" b="1" baseline="0" dirty="0" smtClean="0"/>
              <a:t>Participation:</a:t>
            </a:r>
            <a:r>
              <a:rPr lang="en-US" baseline="0" dirty="0" smtClean="0"/>
              <a:t>, you can only know these needs if you consult before planning and assess the needs and interests in different location (urban/rural), since these needs can differ it is not enough to consult one “representative” location but you have to consider also the diversity, locations will cluster different people in need of special recognition and protection ( female headed HH, …).</a:t>
            </a:r>
          </a:p>
          <a:p>
            <a:endParaRPr lang="en-US" baseline="0" dirty="0" smtClean="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15</a:t>
            </a:fld>
            <a:endParaRPr lang="en-ID"/>
          </a:p>
        </p:txBody>
      </p:sp>
    </p:spTree>
    <p:extLst>
      <p:ext uri="{BB962C8B-B14F-4D97-AF65-F5344CB8AC3E}">
        <p14:creationId xmlns:p14="http://schemas.microsoft.com/office/powerpoint/2010/main" val="36528320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16</a:t>
            </a:fld>
            <a:endParaRPr lang="en-ID"/>
          </a:p>
        </p:txBody>
      </p:sp>
    </p:spTree>
    <p:extLst>
      <p:ext uri="{BB962C8B-B14F-4D97-AF65-F5344CB8AC3E}">
        <p14:creationId xmlns:p14="http://schemas.microsoft.com/office/powerpoint/2010/main" val="5334066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r>
              <a:rPr lang="en-US" b="1" baseline="0" dirty="0" smtClean="0"/>
              <a:t>Non-discrimination and equal access</a:t>
            </a:r>
            <a:r>
              <a:rPr lang="en-US" baseline="0" dirty="0" smtClean="0"/>
              <a:t>: the purpose is to leave no one behind, this is of course a very ambitious objective, since for example in the water sector, you are providing access to irrigation, water for health services, domestic use, … and you are limited by financial resources, you will not be able to supply all different end-users with water services, but for those you are providing access, you will have to do it in a nondiscriminatory way.  Women should have the same access as persons in need of special recognition and protection (persons from minorities</a:t>
            </a:r>
            <a:r>
              <a:rPr lang="en-US" baseline="0" dirty="0" smtClean="0"/>
              <a:t>).</a:t>
            </a:r>
          </a:p>
          <a:p>
            <a:endParaRPr lang="en-US" baseline="0" dirty="0" smtClean="0"/>
          </a:p>
          <a:p>
            <a:r>
              <a:rPr lang="en-US" baseline="0" dirty="0" smtClean="0"/>
              <a:t>How do we assure if they are not allowed to go to the community well? India</a:t>
            </a:r>
            <a:endParaRPr lang="en-US" baseline="0" dirty="0" smtClean="0"/>
          </a:p>
          <a:p>
            <a:endParaRPr lang="en-US" baseline="0" dirty="0" smtClean="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17</a:t>
            </a:fld>
            <a:endParaRPr lang="en-ID"/>
          </a:p>
        </p:txBody>
      </p:sp>
    </p:spTree>
    <p:extLst>
      <p:ext uri="{BB962C8B-B14F-4D97-AF65-F5344CB8AC3E}">
        <p14:creationId xmlns:p14="http://schemas.microsoft.com/office/powerpoint/2010/main" val="2534751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18</a:t>
            </a:fld>
            <a:endParaRPr lang="en-ID"/>
          </a:p>
        </p:txBody>
      </p:sp>
    </p:spTree>
    <p:extLst>
      <p:ext uri="{BB962C8B-B14F-4D97-AF65-F5344CB8AC3E}">
        <p14:creationId xmlns:p14="http://schemas.microsoft.com/office/powerpoint/2010/main" val="36331209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r>
              <a:rPr lang="en-US" b="1" baseline="0" dirty="0" smtClean="0"/>
              <a:t>Accountability and access to the rule of law: </a:t>
            </a:r>
            <a:r>
              <a:rPr lang="en-US" b="0" baseline="0" dirty="0" smtClean="0"/>
              <a:t>In case of forced evictions f. ex. It is important that the State is accountable for compensation for each household that has to leave and resettle because of a railroad, bridge or dam that will be build. It also means that people should not only have the right to be compensated, but that in case of violation of their right, they should be able to claim this right without fear of being punished. The rule of law assures that the State will provide for mechanisms, regulations, assuring that f. ex. These compensations are given. </a:t>
            </a:r>
          </a:p>
          <a:p>
            <a:endParaRPr lang="en-US" b="1" baseline="0" dirty="0" smtClean="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19</a:t>
            </a:fld>
            <a:endParaRPr lang="en-ID"/>
          </a:p>
        </p:txBody>
      </p:sp>
    </p:spTree>
    <p:extLst>
      <p:ext uri="{BB962C8B-B14F-4D97-AF65-F5344CB8AC3E}">
        <p14:creationId xmlns:p14="http://schemas.microsoft.com/office/powerpoint/2010/main" val="129749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2</a:t>
            </a:fld>
            <a:endParaRPr lang="en-ID"/>
          </a:p>
        </p:txBody>
      </p:sp>
    </p:spTree>
    <p:extLst>
      <p:ext uri="{BB962C8B-B14F-4D97-AF65-F5344CB8AC3E}">
        <p14:creationId xmlns:p14="http://schemas.microsoft.com/office/powerpoint/2010/main" val="35883209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r>
              <a:rPr lang="en-US" b="1" baseline="0" dirty="0" smtClean="0"/>
              <a:t>This brings us to the last principle “transparency” and access to information:  </a:t>
            </a:r>
            <a:r>
              <a:rPr lang="en-US" baseline="0" dirty="0" smtClean="0"/>
              <a:t>This means that people have the right to be informed about planned infrastructures, in a language that they understand and allowed to access information that concern their working and living conditions.</a:t>
            </a:r>
            <a:endParaRPr lang="en-GB" dirty="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20</a:t>
            </a:fld>
            <a:endParaRPr lang="en-ID"/>
          </a:p>
        </p:txBody>
      </p:sp>
    </p:spTree>
    <p:extLst>
      <p:ext uri="{BB962C8B-B14F-4D97-AF65-F5344CB8AC3E}">
        <p14:creationId xmlns:p14="http://schemas.microsoft.com/office/powerpoint/2010/main" val="9174865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r>
              <a:rPr lang="en-US" b="1" baseline="0" dirty="0" smtClean="0"/>
              <a:t>This brings us to the last principle “transparency” and access to information:  This means that people have the right to be informed about planned infrastructures, in a language that they understand and allowed to access information that concern their working and living conditions.</a:t>
            </a:r>
          </a:p>
          <a:p>
            <a:endParaRPr lang="en-US" b="1" baseline="0" dirty="0" smtClean="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21</a:t>
            </a:fld>
            <a:endParaRPr lang="en-ID"/>
          </a:p>
        </p:txBody>
      </p:sp>
    </p:spTree>
    <p:extLst>
      <p:ext uri="{BB962C8B-B14F-4D97-AF65-F5344CB8AC3E}">
        <p14:creationId xmlns:p14="http://schemas.microsoft.com/office/powerpoint/2010/main" val="1964620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endParaRPr lang="en-US" b="1" baseline="0" dirty="0" smtClean="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22</a:t>
            </a:fld>
            <a:endParaRPr lang="en-ID"/>
          </a:p>
        </p:txBody>
      </p:sp>
    </p:spTree>
    <p:extLst>
      <p:ext uri="{BB962C8B-B14F-4D97-AF65-F5344CB8AC3E}">
        <p14:creationId xmlns:p14="http://schemas.microsoft.com/office/powerpoint/2010/main" val="30351314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r>
              <a:rPr lang="en-US" b="1" baseline="0" dirty="0" smtClean="0"/>
              <a:t>MORE EXAMPLES : give examples</a:t>
            </a:r>
          </a:p>
          <a:p>
            <a:endParaRPr lang="en-US" b="1" baseline="0" dirty="0" smtClean="0"/>
          </a:p>
          <a:p>
            <a:r>
              <a:rPr lang="en-US" b="1" baseline="0" dirty="0" smtClean="0"/>
              <a:t>Also qualitative examples</a:t>
            </a:r>
          </a:p>
          <a:p>
            <a:endParaRPr lang="en-US" b="1" baseline="0" dirty="0" smtClean="0"/>
          </a:p>
          <a:p>
            <a:r>
              <a:rPr lang="en-US" b="1" baseline="0" dirty="0" smtClean="0"/>
              <a:t>Clean!!!!</a:t>
            </a:r>
          </a:p>
          <a:p>
            <a:r>
              <a:rPr lang="en-US" b="1" baseline="0" dirty="0" smtClean="0"/>
              <a:t>Why do we need to look into the issues</a:t>
            </a:r>
          </a:p>
          <a:p>
            <a:endParaRPr lang="en-US" b="1" baseline="0" dirty="0" smtClean="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23</a:t>
            </a:fld>
            <a:endParaRPr lang="en-ID"/>
          </a:p>
        </p:txBody>
      </p:sp>
    </p:spTree>
    <p:extLst>
      <p:ext uri="{BB962C8B-B14F-4D97-AF65-F5344CB8AC3E}">
        <p14:creationId xmlns:p14="http://schemas.microsoft.com/office/powerpoint/2010/main" val="14698552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endParaRPr lang="en-US" b="1" baseline="0" dirty="0" smtClean="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24</a:t>
            </a:fld>
            <a:endParaRPr lang="en-ID"/>
          </a:p>
        </p:txBody>
      </p:sp>
    </p:spTree>
    <p:extLst>
      <p:ext uri="{BB962C8B-B14F-4D97-AF65-F5344CB8AC3E}">
        <p14:creationId xmlns:p14="http://schemas.microsoft.com/office/powerpoint/2010/main" val="451380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8:notes"/>
          <p:cNvSpPr txBox="1">
            <a:spLocks noGrp="1"/>
          </p:cNvSpPr>
          <p:nvPr>
            <p:ph type="body" idx="1"/>
          </p:nvPr>
        </p:nvSpPr>
        <p:spPr>
          <a:xfrm>
            <a:off x="671512" y="4681537"/>
            <a:ext cx="5375275" cy="4433887"/>
          </a:xfrm>
          <a:prstGeom prst="rect">
            <a:avLst/>
          </a:prstGeom>
        </p:spPr>
        <p:txBody>
          <a:bodyPr spcFirstLastPara="1" wrap="square" lIns="90125" tIns="45050" rIns="90125" bIns="45050" anchor="t" anchorCtr="0">
            <a:noAutofit/>
          </a:bodyPr>
          <a:lstStyle/>
          <a:p>
            <a:pPr marL="0" lvl="0" indent="0" algn="l" rtl="0">
              <a:spcBef>
                <a:spcPts val="0"/>
              </a:spcBef>
              <a:spcAft>
                <a:spcPts val="0"/>
              </a:spcAft>
              <a:buNone/>
            </a:pPr>
            <a:endParaRPr dirty="0"/>
          </a:p>
        </p:txBody>
      </p:sp>
      <p:sp>
        <p:nvSpPr>
          <p:cNvPr id="230" name="Google Shape;230;p8:notes"/>
          <p:cNvSpPr>
            <a:spLocks noGrp="1" noRot="1" noChangeAspect="1"/>
          </p:cNvSpPr>
          <p:nvPr>
            <p:ph type="sldImg" idx="2"/>
          </p:nvPr>
        </p:nvSpPr>
        <p:spPr>
          <a:xfrm>
            <a:off x="898525" y="741362"/>
            <a:ext cx="4924425" cy="36941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pPr lvl="0"/>
            <a:endParaRPr lang="en-GB" dirty="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3</a:t>
            </a:fld>
            <a:endParaRPr lang="en-ID"/>
          </a:p>
        </p:txBody>
      </p:sp>
    </p:spTree>
    <p:extLst>
      <p:ext uri="{BB962C8B-B14F-4D97-AF65-F5344CB8AC3E}">
        <p14:creationId xmlns:p14="http://schemas.microsoft.com/office/powerpoint/2010/main" val="4151221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r>
              <a:rPr lang="en-US" dirty="0" smtClean="0"/>
              <a:t>Only 1 in 5 people in the world </a:t>
            </a:r>
          </a:p>
          <a:p>
            <a:r>
              <a:rPr lang="en-US" dirty="0" smtClean="0"/>
              <a:t>have access to electricity.  </a:t>
            </a:r>
          </a:p>
          <a:p>
            <a:endParaRPr lang="en-US" dirty="0" smtClean="0"/>
          </a:p>
          <a:p>
            <a:r>
              <a:rPr lang="en-US" dirty="0" smtClean="0"/>
              <a:t>Only 24 percent of the people in </a:t>
            </a:r>
          </a:p>
          <a:p>
            <a:r>
              <a:rPr lang="en-US" dirty="0" smtClean="0"/>
              <a:t>sub-Saharan Africa have access to </a:t>
            </a:r>
          </a:p>
          <a:p>
            <a:r>
              <a:rPr lang="en-US" dirty="0" smtClean="0"/>
              <a:t>electricity and 25 countries are in a </a:t>
            </a:r>
          </a:p>
          <a:p>
            <a:r>
              <a:rPr lang="en-US" dirty="0" smtClean="0"/>
              <a:t>state of power crisis.</a:t>
            </a:r>
          </a:p>
          <a:p>
            <a:endParaRPr lang="en-US" dirty="0" smtClean="0"/>
          </a:p>
          <a:p>
            <a:r>
              <a:rPr lang="en-US" dirty="0" smtClean="0"/>
              <a:t>3 billion people, largely in sub-</a:t>
            </a:r>
          </a:p>
          <a:p>
            <a:r>
              <a:rPr lang="en-US" dirty="0" smtClean="0"/>
              <a:t>Saharan Africa and South Asia, </a:t>
            </a:r>
          </a:p>
          <a:p>
            <a:r>
              <a:rPr lang="en-US" dirty="0" smtClean="0"/>
              <a:t>rely on traditional fuels such as </a:t>
            </a:r>
          </a:p>
          <a:p>
            <a:r>
              <a:rPr lang="en-US" dirty="0" smtClean="0"/>
              <a:t>wood, dung, and agricultural </a:t>
            </a:r>
          </a:p>
          <a:p>
            <a:r>
              <a:rPr lang="en-US" dirty="0" smtClean="0"/>
              <a:t>residue for cooking, agro-</a:t>
            </a:r>
          </a:p>
          <a:p>
            <a:r>
              <a:rPr lang="en-US" dirty="0" smtClean="0"/>
              <a:t>processing and heating.</a:t>
            </a:r>
          </a:p>
          <a:p>
            <a:endParaRPr lang="en-US" dirty="0" smtClean="0"/>
          </a:p>
          <a:p>
            <a:r>
              <a:rPr lang="en-US" dirty="0" smtClean="0"/>
              <a:t>In Ethiopia, DR Congo, Tanzania </a:t>
            </a:r>
          </a:p>
          <a:p>
            <a:r>
              <a:rPr lang="en-US" dirty="0" smtClean="0"/>
              <a:t>and Uganda biomass accounts </a:t>
            </a:r>
          </a:p>
          <a:p>
            <a:r>
              <a:rPr lang="en-US" dirty="0" smtClean="0"/>
              <a:t>for as much as 93 percent to </a:t>
            </a:r>
          </a:p>
          <a:p>
            <a:r>
              <a:rPr lang="en-US" dirty="0" smtClean="0"/>
              <a:t>95 percent of the total energy </a:t>
            </a:r>
          </a:p>
          <a:p>
            <a:r>
              <a:rPr lang="en-US" dirty="0" smtClean="0"/>
              <a:t>consumed – a similar pattern </a:t>
            </a:r>
          </a:p>
          <a:p>
            <a:r>
              <a:rPr lang="en-US" dirty="0" smtClean="0"/>
              <a:t>holds true in many countries in  </a:t>
            </a:r>
          </a:p>
          <a:p>
            <a:r>
              <a:rPr lang="en-US" dirty="0" smtClean="0"/>
              <a:t>the region. </a:t>
            </a:r>
          </a:p>
          <a:p>
            <a:endParaRPr lang="en-US" dirty="0" smtClean="0"/>
          </a:p>
          <a:p>
            <a:endParaRPr lang="en-US" dirty="0" smtClean="0"/>
          </a:p>
          <a:p>
            <a:r>
              <a:rPr lang="en-US" dirty="0" smtClean="0"/>
              <a:t>2 million people (mainly women </a:t>
            </a:r>
          </a:p>
          <a:p>
            <a:r>
              <a:rPr lang="en-US" dirty="0" smtClean="0"/>
              <a:t>and children) die because of the </a:t>
            </a:r>
          </a:p>
          <a:p>
            <a:r>
              <a:rPr lang="en-US" dirty="0" smtClean="0"/>
              <a:t>burning of biomass indoors. </a:t>
            </a:r>
          </a:p>
          <a:p>
            <a:endParaRPr lang="en-US" dirty="0" smtClean="0"/>
          </a:p>
          <a:p>
            <a:endParaRPr lang="en-US" dirty="0" smtClean="0"/>
          </a:p>
          <a:p>
            <a:r>
              <a:rPr lang="en-US" dirty="0" smtClean="0"/>
              <a:t>About 10 million people, mostly </a:t>
            </a:r>
          </a:p>
          <a:p>
            <a:r>
              <a:rPr lang="en-US" dirty="0" smtClean="0"/>
              <a:t>rural poor, have gained access to </a:t>
            </a:r>
          </a:p>
          <a:p>
            <a:r>
              <a:rPr lang="en-US" dirty="0" smtClean="0"/>
              <a:t>modern energy services through </a:t>
            </a:r>
          </a:p>
          <a:p>
            <a:r>
              <a:rPr lang="en-US" dirty="0" smtClean="0"/>
              <a:t>UNDP-supported projects over the </a:t>
            </a:r>
          </a:p>
          <a:p>
            <a:r>
              <a:rPr lang="en-US" dirty="0" smtClean="0"/>
              <a:t>past decade.</a:t>
            </a:r>
          </a:p>
          <a:p>
            <a:endParaRPr lang="en-US" dirty="0" smtClean="0"/>
          </a:p>
          <a:p>
            <a:endParaRPr lang="en-GB" dirty="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4</a:t>
            </a:fld>
            <a:endParaRPr lang="en-ID"/>
          </a:p>
        </p:txBody>
      </p:sp>
    </p:spTree>
    <p:extLst>
      <p:ext uri="{BB962C8B-B14F-4D97-AF65-F5344CB8AC3E}">
        <p14:creationId xmlns:p14="http://schemas.microsoft.com/office/powerpoint/2010/main" val="2326575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5</a:t>
            </a:fld>
            <a:endParaRPr lang="en-ID"/>
          </a:p>
        </p:txBody>
      </p:sp>
    </p:spTree>
    <p:extLst>
      <p:ext uri="{BB962C8B-B14F-4D97-AF65-F5344CB8AC3E}">
        <p14:creationId xmlns:p14="http://schemas.microsoft.com/office/powerpoint/2010/main" val="2287557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r>
              <a:rPr lang="en-GB" dirty="0" smtClean="0"/>
              <a:t>Power plant: </a:t>
            </a:r>
            <a:r>
              <a:rPr lang="en-US" sz="1800" dirty="0" smtClean="0">
                <a:solidFill>
                  <a:srgbClr val="0F5494"/>
                </a:solidFill>
              </a:rPr>
              <a:t>industrial facility for the generation of electric power</a:t>
            </a:r>
            <a:endParaRPr lang="en-GB" dirty="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6</a:t>
            </a:fld>
            <a:endParaRPr lang="en-ID"/>
          </a:p>
        </p:txBody>
      </p:sp>
    </p:spTree>
    <p:extLst>
      <p:ext uri="{BB962C8B-B14F-4D97-AF65-F5344CB8AC3E}">
        <p14:creationId xmlns:p14="http://schemas.microsoft.com/office/powerpoint/2010/main" val="23843777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7</a:t>
            </a:fld>
            <a:endParaRPr lang="en-ID"/>
          </a:p>
        </p:txBody>
      </p:sp>
    </p:spTree>
    <p:extLst>
      <p:ext uri="{BB962C8B-B14F-4D97-AF65-F5344CB8AC3E}">
        <p14:creationId xmlns:p14="http://schemas.microsoft.com/office/powerpoint/2010/main" val="40014066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Availability: Energy: due to scare resources, provision of energy in often scheduled : who</a:t>
            </a:r>
            <a:r>
              <a:rPr lang="en-US" sz="1200" b="1" kern="1200" baseline="0" dirty="0" smtClean="0">
                <a:solidFill>
                  <a:schemeClr val="tx1"/>
                </a:solidFill>
                <a:effectLst/>
                <a:latin typeface="+mn-lt"/>
                <a:ea typeface="+mn-ea"/>
                <a:cs typeface="+mn-cs"/>
              </a:rPr>
              <a:t> can enjoy provision of electricity? Is energy available for all or only for some locations in town (f. ex. commercial areas,…), leaving behind electricity for the people living in poverty.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Accessibility: Transport:</a:t>
            </a:r>
            <a:r>
              <a:rPr lang="en-US" sz="1200" b="1" kern="1200" baseline="0" dirty="0" smtClean="0">
                <a:solidFill>
                  <a:schemeClr val="tx1"/>
                </a:solidFill>
                <a:effectLst/>
                <a:latin typeface="+mn-lt"/>
                <a:ea typeface="+mn-ea"/>
                <a:cs typeface="+mn-cs"/>
              </a:rPr>
              <a:t> f. ex. Buses: are they accessible for people living with disabilities?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smtClean="0">
                <a:solidFill>
                  <a:schemeClr val="tx1"/>
                </a:solidFill>
                <a:effectLst/>
                <a:latin typeface="+mn-lt"/>
                <a:ea typeface="+mn-ea"/>
                <a:cs typeface="+mn-cs"/>
              </a:rPr>
              <a:t>Acceptability: Construction of a hospital: do we build the cabinet for services to adolescents regarding sexual and productive health and rights close to the entry hall of the health service? Or do we build the cabinet in a place where there is less risk to exposure? Do we provide the basic needs in delivery rooms regarding privacy, water supply and water drainage, do these services comply to cultural settings?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smtClean="0">
                <a:solidFill>
                  <a:schemeClr val="tx1"/>
                </a:solidFill>
                <a:effectLst/>
                <a:latin typeface="+mn-lt"/>
                <a:ea typeface="+mn-ea"/>
                <a:cs typeface="+mn-cs"/>
              </a:rPr>
              <a:t>Quality: Is the water treatment plant inspected on a regular basis and is the quality of the water monitored and controlled?</a:t>
            </a:r>
            <a:endParaRPr lang="en-US" sz="1200" b="1"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8</a:t>
            </a:fld>
            <a:endParaRPr lang="en-ID"/>
          </a:p>
        </p:txBody>
      </p:sp>
    </p:spTree>
    <p:extLst>
      <p:ext uri="{BB962C8B-B14F-4D97-AF65-F5344CB8AC3E}">
        <p14:creationId xmlns:p14="http://schemas.microsoft.com/office/powerpoint/2010/main" val="24210650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898525" y="741363"/>
            <a:ext cx="4924425" cy="3694112"/>
          </a:xfrm>
        </p:spPr>
      </p:sp>
      <p:sp>
        <p:nvSpPr>
          <p:cNvPr id="3" name="Tijdelijke aanduiding voor notities 2"/>
          <p:cNvSpPr>
            <a:spLocks noGrp="1"/>
          </p:cNvSpPr>
          <p:nvPr>
            <p:ph type="body" idx="1"/>
          </p:nvPr>
        </p:nvSpPr>
        <p:spPr/>
        <p:txBody>
          <a:bodyPr/>
          <a:lstStyle/>
          <a:p>
            <a:pPr lvl="0"/>
            <a:endParaRPr lang="en-US"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5"/>
          </p:nvPr>
        </p:nvSpPr>
        <p:spPr/>
        <p:txBody>
          <a:bodyPr/>
          <a:lstStyle/>
          <a:p>
            <a:fld id="{0FDE1082-EAEB-4522-8363-5223E0D6991D}" type="slidenum">
              <a:rPr lang="en-ID" smtClean="0"/>
              <a:t>9</a:t>
            </a:fld>
            <a:endParaRPr lang="en-ID"/>
          </a:p>
        </p:txBody>
      </p:sp>
    </p:spTree>
    <p:extLst>
      <p:ext uri="{BB962C8B-B14F-4D97-AF65-F5344CB8AC3E}">
        <p14:creationId xmlns:p14="http://schemas.microsoft.com/office/powerpoint/2010/main" val="3187985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8"/>
        <p:cNvGrpSpPr/>
        <p:nvPr/>
      </p:nvGrpSpPr>
      <p:grpSpPr>
        <a:xfrm>
          <a:off x="0" y="0"/>
          <a:ext cx="0" cy="0"/>
          <a:chOff x="0" y="0"/>
          <a:chExt cx="0" cy="0"/>
        </a:xfrm>
      </p:grpSpPr>
      <p:sp>
        <p:nvSpPr>
          <p:cNvPr id="19" name="Google Shape;19;p2"/>
          <p:cNvSpPr txBox="1">
            <a:spLocks noGrp="1"/>
          </p:cNvSpPr>
          <p:nvPr>
            <p:ph type="title"/>
          </p:nvPr>
        </p:nvSpPr>
        <p:spPr>
          <a:xfrm>
            <a:off x="395287" y="1339850"/>
            <a:ext cx="8229600" cy="9366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body" idx="1"/>
          </p:nvPr>
        </p:nvSpPr>
        <p:spPr>
          <a:xfrm>
            <a:off x="457200" y="2492375"/>
            <a:ext cx="8229600" cy="3529012"/>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SzPts val="1800"/>
              <a:buChar char="•"/>
              <a:defRPr/>
            </a:lvl1pPr>
            <a:lvl2pPr marL="914400" lvl="1" indent="-342900" algn="l">
              <a:spcBef>
                <a:spcPts val="360"/>
              </a:spcBef>
              <a:spcAft>
                <a:spcPts val="0"/>
              </a:spcAft>
              <a:buSzPts val="1800"/>
              <a:buChar char="•"/>
              <a:defRPr/>
            </a:lvl2pPr>
            <a:lvl3pPr marL="1371600" lvl="2" indent="-228600" algn="l">
              <a:spcBef>
                <a:spcPts val="360"/>
              </a:spcBef>
              <a:spcAft>
                <a:spcPts val="0"/>
              </a:spcAft>
              <a:buSzPts val="1400"/>
              <a:buNone/>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1" name="Google Shape;21;p2"/>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mage avec légende" type="picTx">
  <p:cSld name="PICTURE_WITH_CAPTION_TEXT">
    <p:spTree>
      <p:nvGrpSpPr>
        <p:cNvPr id="1" name="Shape 149"/>
        <p:cNvGrpSpPr/>
        <p:nvPr/>
      </p:nvGrpSpPr>
      <p:grpSpPr>
        <a:xfrm>
          <a:off x="0" y="0"/>
          <a:ext cx="0" cy="0"/>
          <a:chOff x="0" y="0"/>
          <a:chExt cx="0" cy="0"/>
        </a:xfrm>
      </p:grpSpPr>
      <p:sp>
        <p:nvSpPr>
          <p:cNvPr id="150" name="Google Shape;150;p19"/>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sz="20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1" name="Google Shape;151;p19"/>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lt1"/>
              </a:buClr>
              <a:buSzPts val="3200"/>
              <a:buFont typeface="Verdana"/>
              <a:buNone/>
              <a:defRPr sz="3200" b="0" i="1" u="none" strike="noStrike" cap="none">
                <a:solidFill>
                  <a:srgbClr val="0F5494"/>
                </a:solidFill>
                <a:latin typeface="Verdana"/>
                <a:ea typeface="Verdana"/>
                <a:cs typeface="Verdana"/>
                <a:sym typeface="Verdana"/>
              </a:defRPr>
            </a:lvl1pPr>
            <a:lvl2pPr marR="0" lvl="1" algn="l" rtl="0">
              <a:spcBef>
                <a:spcPts val="560"/>
              </a:spcBef>
              <a:spcAft>
                <a:spcPts val="0"/>
              </a:spcAft>
              <a:buClr>
                <a:srgbClr val="009FBA"/>
              </a:buClr>
              <a:buSzPts val="2800"/>
              <a:buFont typeface="Verdana"/>
              <a:buNone/>
              <a:defRPr sz="2800" b="1" i="0" u="none" strike="noStrike" cap="none">
                <a:solidFill>
                  <a:srgbClr val="0F5494"/>
                </a:solidFill>
                <a:latin typeface="Verdana"/>
                <a:ea typeface="Verdana"/>
                <a:cs typeface="Verdana"/>
                <a:sym typeface="Verdana"/>
              </a:defRPr>
            </a:lvl2pPr>
            <a:lvl3pPr marR="0" lvl="2" algn="l" rtl="0">
              <a:spcBef>
                <a:spcPts val="480"/>
              </a:spcBef>
              <a:spcAft>
                <a:spcPts val="0"/>
              </a:spcAft>
              <a:buClr>
                <a:srgbClr val="0F5494"/>
              </a:buClr>
              <a:buSzPts val="2400"/>
              <a:buFont typeface="Verdana"/>
              <a:buNone/>
              <a:defRPr sz="2400" b="0" i="0" u="none" strike="noStrike" cap="none">
                <a:solidFill>
                  <a:srgbClr val="0F5494"/>
                </a:solidFill>
                <a:latin typeface="Verdana"/>
                <a:ea typeface="Verdana"/>
                <a:cs typeface="Verdana"/>
                <a:sym typeface="Verdana"/>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152" name="Google Shape;152;p19"/>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SzPts val="1400"/>
              <a:buFont typeface="Verdana"/>
              <a:buNone/>
              <a:defRPr sz="1400"/>
            </a:lvl1pPr>
            <a:lvl2pPr marL="914400" lvl="1" indent="-228600" algn="l">
              <a:spcBef>
                <a:spcPts val="240"/>
              </a:spcBef>
              <a:spcAft>
                <a:spcPts val="0"/>
              </a:spcAft>
              <a:buSzPts val="1200"/>
              <a:buFont typeface="Verdana"/>
              <a:buNone/>
              <a:defRPr sz="1200"/>
            </a:lvl2pPr>
            <a:lvl3pPr marL="1371600" lvl="2" indent="-228600" algn="l">
              <a:spcBef>
                <a:spcPts val="200"/>
              </a:spcBef>
              <a:spcAft>
                <a:spcPts val="0"/>
              </a:spcAft>
              <a:buClr>
                <a:srgbClr val="0F5494"/>
              </a:buClr>
              <a:buSzPts val="1000"/>
              <a:buFont typeface="Verdana"/>
              <a:buNone/>
              <a:defRPr sz="1000"/>
            </a:lvl3pPr>
            <a:lvl4pPr marL="1828800" lvl="3" indent="-228600" algn="l">
              <a:spcBef>
                <a:spcPts val="180"/>
              </a:spcBef>
              <a:spcAft>
                <a:spcPts val="0"/>
              </a:spcAft>
              <a:buClr>
                <a:schemeClr val="dk1"/>
              </a:buClr>
              <a:buSzPts val="900"/>
              <a:buFont typeface="Arial"/>
              <a:buNone/>
              <a:defRPr sz="900"/>
            </a:lvl4pPr>
            <a:lvl5pPr marL="2286000" lvl="4" indent="-228600" algn="l">
              <a:spcBef>
                <a:spcPts val="180"/>
              </a:spcBef>
              <a:spcAft>
                <a:spcPts val="0"/>
              </a:spcAft>
              <a:buClr>
                <a:schemeClr val="dk1"/>
              </a:buClr>
              <a:buSzPts val="900"/>
              <a:buFont typeface="Arial"/>
              <a:buNone/>
              <a:defRPr sz="900"/>
            </a:lvl5pPr>
            <a:lvl6pPr marL="2743200" lvl="5" indent="-228600" algn="l">
              <a:spcBef>
                <a:spcPts val="180"/>
              </a:spcBef>
              <a:spcAft>
                <a:spcPts val="0"/>
              </a:spcAft>
              <a:buClr>
                <a:schemeClr val="dk1"/>
              </a:buClr>
              <a:buSzPts val="900"/>
              <a:buFont typeface="Arial"/>
              <a:buNone/>
              <a:defRPr sz="900"/>
            </a:lvl6pPr>
            <a:lvl7pPr marL="3200400" lvl="6" indent="-228600" algn="l">
              <a:spcBef>
                <a:spcPts val="180"/>
              </a:spcBef>
              <a:spcAft>
                <a:spcPts val="0"/>
              </a:spcAft>
              <a:buClr>
                <a:schemeClr val="dk1"/>
              </a:buClr>
              <a:buSzPts val="900"/>
              <a:buFont typeface="Arial"/>
              <a:buNone/>
              <a:defRPr sz="900"/>
            </a:lvl7pPr>
            <a:lvl8pPr marL="3657600" lvl="7" indent="-228600" algn="l">
              <a:spcBef>
                <a:spcPts val="180"/>
              </a:spcBef>
              <a:spcAft>
                <a:spcPts val="0"/>
              </a:spcAft>
              <a:buClr>
                <a:schemeClr val="dk1"/>
              </a:buClr>
              <a:buSzPts val="900"/>
              <a:buFont typeface="Arial"/>
              <a:buNone/>
              <a:defRPr sz="900"/>
            </a:lvl8pPr>
            <a:lvl9pPr marL="4114800" lvl="8" indent="-228600" algn="l">
              <a:spcBef>
                <a:spcPts val="180"/>
              </a:spcBef>
              <a:spcAft>
                <a:spcPts val="0"/>
              </a:spcAft>
              <a:buClr>
                <a:schemeClr val="dk1"/>
              </a:buClr>
              <a:buSzPts val="900"/>
              <a:buFont typeface="Arial"/>
              <a:buNone/>
              <a:defRPr sz="900"/>
            </a:lvl9pPr>
          </a:lstStyle>
          <a:p>
            <a:endParaRPr/>
          </a:p>
        </p:txBody>
      </p:sp>
      <p:sp>
        <p:nvSpPr>
          <p:cNvPr id="153" name="Google Shape;153;p19"/>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4" name="Google Shape;154;p19"/>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5" name="Google Shape;155;p19"/>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re et texte vertical" type="vertTx">
  <p:cSld name="VERTICAL_TEXT">
    <p:spTree>
      <p:nvGrpSpPr>
        <p:cNvPr id="1" name="Shape 165"/>
        <p:cNvGrpSpPr/>
        <p:nvPr/>
      </p:nvGrpSpPr>
      <p:grpSpPr>
        <a:xfrm>
          <a:off x="0" y="0"/>
          <a:ext cx="0" cy="0"/>
          <a:chOff x="0" y="0"/>
          <a:chExt cx="0" cy="0"/>
        </a:xfrm>
      </p:grpSpPr>
      <p:sp>
        <p:nvSpPr>
          <p:cNvPr id="166" name="Google Shape;166;p21"/>
          <p:cNvSpPr txBox="1">
            <a:spLocks noGrp="1"/>
          </p:cNvSpPr>
          <p:nvPr>
            <p:ph type="title"/>
          </p:nvPr>
        </p:nvSpPr>
        <p:spPr>
          <a:xfrm>
            <a:off x="395287" y="1339850"/>
            <a:ext cx="8229600" cy="9366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7" name="Google Shape;167;p21"/>
          <p:cNvSpPr txBox="1">
            <a:spLocks noGrp="1"/>
          </p:cNvSpPr>
          <p:nvPr>
            <p:ph type="body" idx="1"/>
          </p:nvPr>
        </p:nvSpPr>
        <p:spPr>
          <a:xfrm rot="5400000">
            <a:off x="2807494" y="142081"/>
            <a:ext cx="3529012" cy="82296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SzPts val="1800"/>
              <a:buChar char="•"/>
              <a:defRPr/>
            </a:lvl1pPr>
            <a:lvl2pPr marL="914400" lvl="1" indent="-342900" algn="l">
              <a:spcBef>
                <a:spcPts val="360"/>
              </a:spcBef>
              <a:spcAft>
                <a:spcPts val="0"/>
              </a:spcAft>
              <a:buSzPts val="1800"/>
              <a:buChar char="•"/>
              <a:defRPr/>
            </a:lvl2pPr>
            <a:lvl3pPr marL="1371600" lvl="2" indent="-228600" algn="l">
              <a:spcBef>
                <a:spcPts val="360"/>
              </a:spcBef>
              <a:spcAft>
                <a:spcPts val="0"/>
              </a:spcAft>
              <a:buSzPts val="1400"/>
              <a:buNone/>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68" name="Google Shape;168;p21"/>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9" name="Google Shape;169;p21"/>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21"/>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re vertical et texte" type="vertTitleAndTx">
  <p:cSld name="VERTICAL_TITLE_AND_VERTICAL_TEXT">
    <p:spTree>
      <p:nvGrpSpPr>
        <p:cNvPr id="1" name="Shape 180"/>
        <p:cNvGrpSpPr/>
        <p:nvPr/>
      </p:nvGrpSpPr>
      <p:grpSpPr>
        <a:xfrm>
          <a:off x="0" y="0"/>
          <a:ext cx="0" cy="0"/>
          <a:chOff x="0" y="0"/>
          <a:chExt cx="0" cy="0"/>
        </a:xfrm>
      </p:grpSpPr>
      <p:sp>
        <p:nvSpPr>
          <p:cNvPr id="181" name="Google Shape;181;p23"/>
          <p:cNvSpPr txBox="1">
            <a:spLocks noGrp="1"/>
          </p:cNvSpPr>
          <p:nvPr>
            <p:ph type="title"/>
          </p:nvPr>
        </p:nvSpPr>
        <p:spPr>
          <a:xfrm rot="5400000">
            <a:off x="5310188" y="2644776"/>
            <a:ext cx="4681538" cy="207168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2" name="Google Shape;182;p23"/>
          <p:cNvSpPr txBox="1">
            <a:spLocks noGrp="1"/>
          </p:cNvSpPr>
          <p:nvPr>
            <p:ph type="body" idx="1"/>
          </p:nvPr>
        </p:nvSpPr>
        <p:spPr>
          <a:xfrm rot="5400000">
            <a:off x="1088231" y="646906"/>
            <a:ext cx="4681538" cy="6067425"/>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SzPts val="1800"/>
              <a:buChar char="•"/>
              <a:defRPr/>
            </a:lvl1pPr>
            <a:lvl2pPr marL="914400" lvl="1" indent="-342900" algn="l">
              <a:spcBef>
                <a:spcPts val="360"/>
              </a:spcBef>
              <a:spcAft>
                <a:spcPts val="0"/>
              </a:spcAft>
              <a:buSzPts val="1800"/>
              <a:buChar char="•"/>
              <a:defRPr/>
            </a:lvl2pPr>
            <a:lvl3pPr marL="1371600" lvl="2" indent="-228600" algn="l">
              <a:spcBef>
                <a:spcPts val="360"/>
              </a:spcBef>
              <a:spcAft>
                <a:spcPts val="0"/>
              </a:spcAft>
              <a:buSzPts val="1400"/>
              <a:buNone/>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83" name="Google Shape;183;p23"/>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4" name="Google Shape;184;p23"/>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5" name="Google Shape;185;p23"/>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430" name="Shape 430"/>
          <p:cNvSpPr/>
          <p:nvPr/>
        </p:nvSpPr>
        <p:spPr>
          <a:xfrm>
            <a:off x="0" y="0"/>
            <a:ext cx="9144000" cy="957263"/>
          </a:xfrm>
          <a:prstGeom prst="rect">
            <a:avLst/>
          </a:prstGeom>
          <a:solidFill>
            <a:srgbClr val="0F5494"/>
          </a:solidFill>
          <a:ln>
            <a:solidFill>
              <a:srgbClr val="0F5494"/>
            </a:solidFill>
            <a:tailEnd type="triangle"/>
          </a:ln>
        </p:spPr>
        <p:txBody>
          <a:bodyPr lIns="0" tIns="0" rIns="0" bIns="0" anchor="ctr"/>
          <a:lstStyle/>
          <a:p>
            <a:pPr lvl="0" algn="ctr" defTabSz="257175">
              <a:defRPr sz="1800">
                <a:solidFill>
                  <a:srgbClr val="FFFFFF"/>
                </a:solidFill>
                <a:latin typeface="Verdana"/>
                <a:ea typeface="Verdana"/>
                <a:cs typeface="Verdana"/>
                <a:sym typeface="Verdana"/>
              </a:defRPr>
            </a:pPr>
            <a:endParaRPr sz="1013"/>
          </a:p>
        </p:txBody>
      </p:sp>
      <p:sp>
        <p:nvSpPr>
          <p:cNvPr id="431" name="Shape 431"/>
          <p:cNvSpPr/>
          <p:nvPr/>
        </p:nvSpPr>
        <p:spPr>
          <a:xfrm>
            <a:off x="4262439" y="6659563"/>
            <a:ext cx="611188" cy="198438"/>
          </a:xfrm>
          <a:prstGeom prst="rect">
            <a:avLst/>
          </a:prstGeom>
          <a:solidFill>
            <a:srgbClr val="133176"/>
          </a:solidFill>
          <a:ln>
            <a:solidFill>
              <a:srgbClr val="133176"/>
            </a:solidFill>
            <a:tailEnd type="triangle"/>
          </a:ln>
          <a:effectLst>
            <a:outerShdw blurRad="38100" dist="23000" dir="5400000" rotWithShape="0">
              <a:srgbClr val="000000">
                <a:alpha val="35000"/>
              </a:srgbClr>
            </a:outerShdw>
          </a:effectLst>
        </p:spPr>
        <p:txBody>
          <a:bodyPr lIns="0" tIns="0" rIns="0" bIns="0" anchor="ctr"/>
          <a:lstStyle/>
          <a:p>
            <a:pPr lvl="0" algn="ctr" defTabSz="257175">
              <a:defRPr sz="1800">
                <a:solidFill>
                  <a:srgbClr val="FFFFFF"/>
                </a:solidFill>
                <a:latin typeface="Verdana"/>
                <a:ea typeface="Verdana"/>
                <a:cs typeface="Verdana"/>
                <a:sym typeface="Verdana"/>
              </a:defRPr>
            </a:pPr>
            <a:endParaRPr sz="1013"/>
          </a:p>
        </p:txBody>
      </p:sp>
      <p:pic>
        <p:nvPicPr>
          <p:cNvPr id="432" name="image3.png" descr="LOGO CE_Vertical_EN_NEG_quadri_HR"/>
          <p:cNvPicPr/>
          <p:nvPr/>
        </p:nvPicPr>
        <p:blipFill>
          <a:blip r:embed="rId2"/>
          <a:stretch>
            <a:fillRect/>
          </a:stretch>
        </p:blipFill>
        <p:spPr>
          <a:xfrm>
            <a:off x="3957637" y="258763"/>
            <a:ext cx="1436688" cy="1004888"/>
          </a:xfrm>
          <a:prstGeom prst="rect">
            <a:avLst/>
          </a:prstGeom>
          <a:ln w="12700">
            <a:miter lim="400000"/>
          </a:ln>
        </p:spPr>
      </p:pic>
      <p:sp>
        <p:nvSpPr>
          <p:cNvPr id="433" name="Shape 433"/>
          <p:cNvSpPr>
            <a:spLocks noGrp="1"/>
          </p:cNvSpPr>
          <p:nvPr>
            <p:ph type="title"/>
          </p:nvPr>
        </p:nvSpPr>
        <p:spPr>
          <a:xfrm>
            <a:off x="395290" y="1123950"/>
            <a:ext cx="8229601" cy="1368425"/>
          </a:xfrm>
          <a:prstGeom prst="rect">
            <a:avLst/>
          </a:prstGeom>
        </p:spPr>
        <p:txBody>
          <a:bodyPr>
            <a:noAutofit/>
          </a:bodyPr>
          <a:lstStyle>
            <a:lvl1pPr indent="201811" defTabSz="514350">
              <a:lnSpc>
                <a:spcPct val="100000"/>
              </a:lnSpc>
              <a:defRPr sz="1688">
                <a:solidFill>
                  <a:srgbClr val="0F5494"/>
                </a:solidFill>
                <a:latin typeface="Verdana Bold"/>
                <a:ea typeface="Verdana Bold"/>
                <a:cs typeface="Verdana Bold"/>
                <a:sym typeface="Verdana Bold"/>
              </a:defRPr>
            </a:lvl1pPr>
          </a:lstStyle>
          <a:p>
            <a:pPr lvl="0">
              <a:defRPr sz="1800">
                <a:solidFill>
                  <a:srgbClr val="000000"/>
                </a:solidFill>
              </a:defRPr>
            </a:pPr>
            <a:r>
              <a:rPr sz="1688">
                <a:solidFill>
                  <a:srgbClr val="0F5494"/>
                </a:solidFill>
              </a:rPr>
              <a:t>Texto del título</a:t>
            </a:r>
          </a:p>
        </p:txBody>
      </p:sp>
      <p:sp>
        <p:nvSpPr>
          <p:cNvPr id="434" name="Shape 434"/>
          <p:cNvSpPr>
            <a:spLocks noGrp="1"/>
          </p:cNvSpPr>
          <p:nvPr>
            <p:ph type="body" idx="1"/>
          </p:nvPr>
        </p:nvSpPr>
        <p:spPr>
          <a:xfrm>
            <a:off x="457200" y="2492379"/>
            <a:ext cx="8229600" cy="4365625"/>
          </a:xfrm>
          <a:prstGeom prst="rect">
            <a:avLst/>
          </a:prstGeom>
        </p:spPr>
        <p:txBody>
          <a:bodyPr>
            <a:noAutofit/>
          </a:bodyPr>
          <a:lstStyle>
            <a:lvl1pPr marL="192881" indent="-192881" defTabSz="514350">
              <a:lnSpc>
                <a:spcPct val="100000"/>
              </a:lnSpc>
              <a:spcBef>
                <a:spcPts val="281"/>
              </a:spcBef>
              <a:buClr>
                <a:srgbClr val="FFFFFF"/>
              </a:buClr>
              <a:buFontTx/>
              <a:defRPr sz="1350" i="1">
                <a:solidFill>
                  <a:srgbClr val="0F5494"/>
                </a:solidFill>
                <a:latin typeface="Verdana"/>
                <a:ea typeface="Verdana"/>
                <a:cs typeface="Verdana"/>
                <a:sym typeface="Verdana"/>
              </a:defRPr>
            </a:lvl1pPr>
            <a:lvl2pPr marL="450056" indent="-192881" defTabSz="514350">
              <a:lnSpc>
                <a:spcPct val="100000"/>
              </a:lnSpc>
              <a:spcBef>
                <a:spcPts val="281"/>
              </a:spcBef>
              <a:buClr>
                <a:srgbClr val="FFFFFF"/>
              </a:buClr>
              <a:buFontTx/>
              <a:defRPr sz="1350" i="1">
                <a:solidFill>
                  <a:srgbClr val="0F5494"/>
                </a:solidFill>
                <a:latin typeface="Verdana"/>
                <a:ea typeface="Verdana"/>
                <a:cs typeface="Verdana"/>
                <a:sym typeface="Verdana"/>
              </a:defRPr>
            </a:lvl2pPr>
            <a:lvl3pPr marL="0" indent="514350" defTabSz="514350">
              <a:lnSpc>
                <a:spcPct val="100000"/>
              </a:lnSpc>
              <a:spcBef>
                <a:spcPts val="281"/>
              </a:spcBef>
              <a:buClr>
                <a:srgbClr val="FFFFFF"/>
              </a:buClr>
              <a:buSzTx/>
              <a:buFontTx/>
              <a:buNone/>
              <a:defRPr sz="1350" i="1">
                <a:solidFill>
                  <a:srgbClr val="0F5494"/>
                </a:solidFill>
                <a:latin typeface="Verdana"/>
                <a:ea typeface="Verdana"/>
                <a:cs typeface="Verdana"/>
                <a:sym typeface="Verdana"/>
              </a:defRPr>
            </a:lvl3pPr>
            <a:lvl4pPr marL="925830" indent="-154305" defTabSz="514350">
              <a:lnSpc>
                <a:spcPct val="100000"/>
              </a:lnSpc>
              <a:spcBef>
                <a:spcPts val="281"/>
              </a:spcBef>
              <a:buClr>
                <a:srgbClr val="FFFFFF"/>
              </a:buClr>
              <a:buFontTx/>
              <a:buChar char="–"/>
              <a:defRPr sz="1350" i="1">
                <a:solidFill>
                  <a:srgbClr val="0F5494"/>
                </a:solidFill>
                <a:latin typeface="Verdana"/>
                <a:ea typeface="Verdana"/>
                <a:cs typeface="Verdana"/>
                <a:sym typeface="Verdana"/>
              </a:defRPr>
            </a:lvl4pPr>
            <a:lvl5pPr marL="1183005" indent="-154305" defTabSz="514350">
              <a:lnSpc>
                <a:spcPct val="100000"/>
              </a:lnSpc>
              <a:spcBef>
                <a:spcPts val="281"/>
              </a:spcBef>
              <a:buClr>
                <a:srgbClr val="FFFFFF"/>
              </a:buClr>
              <a:buFontTx/>
              <a:buChar char="»"/>
              <a:defRPr sz="1350" i="1">
                <a:solidFill>
                  <a:srgbClr val="0F5494"/>
                </a:solidFill>
                <a:latin typeface="Verdana"/>
                <a:ea typeface="Verdana"/>
                <a:cs typeface="Verdana"/>
                <a:sym typeface="Verdana"/>
              </a:defRPr>
            </a:lvl5pPr>
          </a:lstStyle>
          <a:p>
            <a:pPr lvl="0">
              <a:defRPr sz="1800" i="0">
                <a:solidFill>
                  <a:srgbClr val="000000"/>
                </a:solidFill>
              </a:defRPr>
            </a:pPr>
            <a:r>
              <a:rPr sz="1350" i="1">
                <a:solidFill>
                  <a:srgbClr val="0F5494"/>
                </a:solidFill>
              </a:rPr>
              <a:t>Nivel de texto 1</a:t>
            </a:r>
          </a:p>
          <a:p>
            <a:pPr lvl="1">
              <a:defRPr sz="1800" i="0">
                <a:solidFill>
                  <a:srgbClr val="000000"/>
                </a:solidFill>
              </a:defRPr>
            </a:pPr>
            <a:r>
              <a:rPr sz="1350" i="1">
                <a:solidFill>
                  <a:srgbClr val="0F5494"/>
                </a:solidFill>
              </a:rPr>
              <a:t>Nivel de texto 2</a:t>
            </a:r>
          </a:p>
          <a:p>
            <a:pPr lvl="2">
              <a:defRPr sz="1800" i="0">
                <a:solidFill>
                  <a:srgbClr val="000000"/>
                </a:solidFill>
              </a:defRPr>
            </a:pPr>
            <a:r>
              <a:rPr sz="1350" i="1">
                <a:solidFill>
                  <a:srgbClr val="0F5494"/>
                </a:solidFill>
              </a:rPr>
              <a:t>Nivel de texto 3</a:t>
            </a:r>
          </a:p>
          <a:p>
            <a:pPr lvl="3">
              <a:defRPr sz="1800" i="0">
                <a:solidFill>
                  <a:srgbClr val="000000"/>
                </a:solidFill>
              </a:defRPr>
            </a:pPr>
            <a:r>
              <a:rPr sz="1350" i="1">
                <a:solidFill>
                  <a:srgbClr val="0F5494"/>
                </a:solidFill>
              </a:rPr>
              <a:t>Nivel de texto 4</a:t>
            </a:r>
          </a:p>
          <a:p>
            <a:pPr lvl="4">
              <a:defRPr sz="1800" i="0">
                <a:solidFill>
                  <a:srgbClr val="000000"/>
                </a:solidFill>
              </a:defRPr>
            </a:pPr>
            <a:r>
              <a:rPr sz="1350" i="1">
                <a:solidFill>
                  <a:srgbClr val="0F5494"/>
                </a:solidFill>
              </a:rPr>
              <a:t>Nivel de texto 5</a:t>
            </a:r>
          </a:p>
        </p:txBody>
      </p:sp>
      <p:sp>
        <p:nvSpPr>
          <p:cNvPr id="435" name="Shape 435"/>
          <p:cNvSpPr>
            <a:spLocks noGrp="1"/>
          </p:cNvSpPr>
          <p:nvPr>
            <p:ph type="sldNum" sz="quarter" idx="2"/>
          </p:nvPr>
        </p:nvSpPr>
        <p:spPr>
          <a:xfrm>
            <a:off x="6553200" y="6245225"/>
            <a:ext cx="2133600" cy="288824"/>
          </a:xfrm>
          <a:prstGeom prst="rect">
            <a:avLst/>
          </a:prstGeom>
        </p:spPr>
        <p:txBody>
          <a:bodyPr anchor="t"/>
          <a:lstStyle>
            <a:lvl1pPr>
              <a:defRPr sz="788">
                <a:solidFill>
                  <a:srgbClr val="000000"/>
                </a:solidFill>
                <a:latin typeface="Arial"/>
                <a:ea typeface="Arial"/>
                <a:cs typeface="Arial"/>
                <a:sym typeface="Arial"/>
              </a:defRPr>
            </a:lvl1pPr>
          </a:lstStyle>
          <a:p>
            <a:pPr lvl="0"/>
            <a:fld id="{86CB4B4D-7CA3-9044-876B-883B54F8677D}" type="slidenum">
              <a:t>‹#›</a:t>
            </a:fld>
            <a:endParaRPr/>
          </a:p>
        </p:txBody>
      </p:sp>
    </p:spTree>
    <p:extLst>
      <p:ext uri="{BB962C8B-B14F-4D97-AF65-F5344CB8AC3E}">
        <p14:creationId xmlns:p14="http://schemas.microsoft.com/office/powerpoint/2010/main" val="411332326"/>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iapositive de titre" type="title">
  <p:cSld name="TITLE">
    <p:spTree>
      <p:nvGrpSpPr>
        <p:cNvPr id="1" name="Shape 33"/>
        <p:cNvGrpSpPr/>
        <p:nvPr/>
      </p:nvGrpSpPr>
      <p:grpSpPr>
        <a:xfrm>
          <a:off x="0" y="0"/>
          <a:ext cx="0" cy="0"/>
          <a:chOff x="0" y="0"/>
          <a:chExt cx="0" cy="0"/>
        </a:xfrm>
      </p:grpSpPr>
      <p:sp>
        <p:nvSpPr>
          <p:cNvPr id="34" name="Google Shape;34;p4"/>
          <p:cNvSpPr txBox="1">
            <a:spLocks noGrp="1"/>
          </p:cNvSpPr>
          <p:nvPr>
            <p:ph type="ctrTitle"/>
          </p:nvPr>
        </p:nvSpPr>
        <p:spPr>
          <a:xfrm>
            <a:off x="3995738" y="2565400"/>
            <a:ext cx="5040312" cy="79057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7600">
                <a:solidFill>
                  <a:srgbClr val="FFD624"/>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4"/>
          <p:cNvSpPr txBox="1">
            <a:spLocks noGrp="1"/>
          </p:cNvSpPr>
          <p:nvPr>
            <p:ph type="subTitle" idx="1"/>
          </p:nvPr>
        </p:nvSpPr>
        <p:spPr>
          <a:xfrm>
            <a:off x="611188" y="3716338"/>
            <a:ext cx="8532812" cy="1728787"/>
          </a:xfrm>
          <a:prstGeom prst="rect">
            <a:avLst/>
          </a:prstGeom>
          <a:noFill/>
          <a:ln>
            <a:noFill/>
          </a:ln>
        </p:spPr>
        <p:txBody>
          <a:bodyPr spcFirstLastPara="1" wrap="square" lIns="91425" tIns="45700" rIns="91425" bIns="45700" anchor="t" anchorCtr="0">
            <a:noAutofit/>
          </a:bodyPr>
          <a:lstStyle>
            <a:lvl1pPr lvl="0" algn="l">
              <a:spcBef>
                <a:spcPts val="600"/>
              </a:spcBef>
              <a:spcAft>
                <a:spcPts val="0"/>
              </a:spcAft>
              <a:buSzPts val="3000"/>
              <a:buFont typeface="Verdana"/>
              <a:buNone/>
              <a:defRPr sz="3000" b="1" i="0">
                <a:solidFill>
                  <a:schemeClr val="lt1"/>
                </a:solidFill>
              </a:defRPr>
            </a:lvl1pPr>
            <a:lvl2pPr lvl="1" algn="l">
              <a:spcBef>
                <a:spcPts val="360"/>
              </a:spcBef>
              <a:spcAft>
                <a:spcPts val="0"/>
              </a:spcAft>
              <a:buSzPts val="1800"/>
              <a:buChar char="•"/>
              <a:defRPr/>
            </a:lvl2pPr>
            <a:lvl3pPr lvl="2" algn="l">
              <a:spcBef>
                <a:spcPts val="360"/>
              </a:spcBef>
              <a:spcAft>
                <a:spcPts val="0"/>
              </a:spcAft>
              <a:buSzPts val="1400"/>
              <a:buNone/>
              <a:defRPr/>
            </a:lvl3pPr>
            <a:lvl4pPr lvl="3" algn="l">
              <a:spcBef>
                <a:spcPts val="360"/>
              </a:spcBef>
              <a:spcAft>
                <a:spcPts val="0"/>
              </a:spcAft>
              <a:buClr>
                <a:schemeClr val="dk1"/>
              </a:buClr>
              <a:buSzPts val="1800"/>
              <a:buChar char="–"/>
              <a:defRPr/>
            </a:lvl4pPr>
            <a:lvl5pPr lvl="4" algn="l">
              <a:spcBef>
                <a:spcPts val="360"/>
              </a:spcBef>
              <a:spcAft>
                <a:spcPts val="0"/>
              </a:spcAft>
              <a:buClr>
                <a:schemeClr val="dk1"/>
              </a:buClr>
              <a:buSzPts val="1800"/>
              <a:buChar char="»"/>
              <a:defRPr/>
            </a:lvl5pPr>
            <a:lvl6pPr lvl="5" algn="l">
              <a:spcBef>
                <a:spcPts val="360"/>
              </a:spcBef>
              <a:spcAft>
                <a:spcPts val="0"/>
              </a:spcAft>
              <a:buClr>
                <a:schemeClr val="dk1"/>
              </a:buClr>
              <a:buSzPts val="1800"/>
              <a:buChar char="»"/>
              <a:defRPr/>
            </a:lvl6pPr>
            <a:lvl7pPr lvl="6" algn="l">
              <a:spcBef>
                <a:spcPts val="360"/>
              </a:spcBef>
              <a:spcAft>
                <a:spcPts val="0"/>
              </a:spcAft>
              <a:buClr>
                <a:schemeClr val="dk1"/>
              </a:buClr>
              <a:buSzPts val="1800"/>
              <a:buChar char="»"/>
              <a:defRPr/>
            </a:lvl7pPr>
            <a:lvl8pPr lvl="7" algn="l">
              <a:spcBef>
                <a:spcPts val="360"/>
              </a:spcBef>
              <a:spcAft>
                <a:spcPts val="0"/>
              </a:spcAft>
              <a:buClr>
                <a:schemeClr val="dk1"/>
              </a:buClr>
              <a:buSzPts val="1800"/>
              <a:buChar char="»"/>
              <a:defRPr/>
            </a:lvl8pPr>
            <a:lvl9pPr lvl="8" algn="l">
              <a:spcBef>
                <a:spcPts val="360"/>
              </a:spcBef>
              <a:spcAft>
                <a:spcPts val="0"/>
              </a:spcAft>
              <a:buClr>
                <a:schemeClr val="dk1"/>
              </a:buClr>
              <a:buSzPts val="1800"/>
              <a:buChar char="»"/>
              <a:defRPr/>
            </a:lvl9pPr>
          </a:lstStyle>
          <a:p>
            <a:endParaRPr/>
          </a:p>
        </p:txBody>
      </p:sp>
      <p:sp>
        <p:nvSpPr>
          <p:cNvPr id="36" name="Google Shape;36;p4"/>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4"/>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4"/>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1pPr>
            <a:lvl2pPr marL="0" marR="0" lvl="1" indent="0" algn="r">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2pPr>
            <a:lvl3pPr marL="0" marR="0" lvl="2" indent="0" algn="r">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3pPr>
            <a:lvl4pPr marL="0" marR="0" lvl="3" indent="0" algn="r">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4pPr>
            <a:lvl5pPr marL="0" marR="0" lvl="4" indent="0" algn="r">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5pPr>
            <a:lvl6pPr marL="0" marR="0" lvl="5" indent="0" algn="r">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6pPr>
            <a:lvl7pPr marL="0" marR="0" lvl="6" indent="0" algn="r">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7pPr>
            <a:lvl8pPr marL="0" marR="0" lvl="7" indent="0" algn="r">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8pPr>
            <a:lvl9pPr marL="0" marR="0" lvl="8" indent="0" algn="r">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de section" type="secHead">
  <p:cSld name="SECTION_HEADER">
    <p:spTree>
      <p:nvGrpSpPr>
        <p:cNvPr id="1" name="Shape 57"/>
        <p:cNvGrpSpPr/>
        <p:nvPr/>
      </p:nvGrpSpPr>
      <p:grpSpPr>
        <a:xfrm>
          <a:off x="0" y="0"/>
          <a:ext cx="0" cy="0"/>
          <a:chOff x="0" y="0"/>
          <a:chExt cx="0" cy="0"/>
        </a:xfrm>
      </p:grpSpPr>
      <p:sp>
        <p:nvSpPr>
          <p:cNvPr id="58" name="Google Shape;58;p7"/>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sz="4000" b="1"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7"/>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Autofit/>
          </a:bodyPr>
          <a:lstStyle>
            <a:lvl1pPr marL="457200" lvl="0" indent="-228600" algn="l">
              <a:spcBef>
                <a:spcPts val="400"/>
              </a:spcBef>
              <a:spcAft>
                <a:spcPts val="0"/>
              </a:spcAft>
              <a:buSzPts val="2000"/>
              <a:buFont typeface="Verdana"/>
              <a:buNone/>
              <a:defRPr sz="2000"/>
            </a:lvl1pPr>
            <a:lvl2pPr marL="914400" lvl="1" indent="-228600" algn="l">
              <a:spcBef>
                <a:spcPts val="360"/>
              </a:spcBef>
              <a:spcAft>
                <a:spcPts val="0"/>
              </a:spcAft>
              <a:buSzPts val="1800"/>
              <a:buFont typeface="Verdana"/>
              <a:buNone/>
              <a:defRPr sz="1800"/>
            </a:lvl2pPr>
            <a:lvl3pPr marL="1371600" lvl="2" indent="-228600" algn="l">
              <a:spcBef>
                <a:spcPts val="320"/>
              </a:spcBef>
              <a:spcAft>
                <a:spcPts val="0"/>
              </a:spcAft>
              <a:buClr>
                <a:srgbClr val="0F5494"/>
              </a:buClr>
              <a:buSzPts val="1600"/>
              <a:buFont typeface="Verdana"/>
              <a:buNone/>
              <a:defRPr sz="1600"/>
            </a:lvl3pPr>
            <a:lvl4pPr marL="1828800" lvl="3" indent="-228600" algn="l">
              <a:spcBef>
                <a:spcPts val="280"/>
              </a:spcBef>
              <a:spcAft>
                <a:spcPts val="0"/>
              </a:spcAft>
              <a:buClr>
                <a:schemeClr val="dk1"/>
              </a:buClr>
              <a:buSzPts val="1400"/>
              <a:buFont typeface="Arial"/>
              <a:buNone/>
              <a:defRPr sz="1400"/>
            </a:lvl4pPr>
            <a:lvl5pPr marL="2286000" lvl="4" indent="-228600" algn="l">
              <a:spcBef>
                <a:spcPts val="280"/>
              </a:spcBef>
              <a:spcAft>
                <a:spcPts val="0"/>
              </a:spcAft>
              <a:buClr>
                <a:schemeClr val="dk1"/>
              </a:buClr>
              <a:buSzPts val="1400"/>
              <a:buFont typeface="Arial"/>
              <a:buNone/>
              <a:defRPr sz="1400"/>
            </a:lvl5pPr>
            <a:lvl6pPr marL="2743200" lvl="5" indent="-228600" algn="l">
              <a:spcBef>
                <a:spcPts val="280"/>
              </a:spcBef>
              <a:spcAft>
                <a:spcPts val="0"/>
              </a:spcAft>
              <a:buClr>
                <a:schemeClr val="dk1"/>
              </a:buClr>
              <a:buSzPts val="1400"/>
              <a:buFont typeface="Arial"/>
              <a:buNone/>
              <a:defRPr sz="1400"/>
            </a:lvl6pPr>
            <a:lvl7pPr marL="3200400" lvl="6" indent="-228600" algn="l">
              <a:spcBef>
                <a:spcPts val="280"/>
              </a:spcBef>
              <a:spcAft>
                <a:spcPts val="0"/>
              </a:spcAft>
              <a:buClr>
                <a:schemeClr val="dk1"/>
              </a:buClr>
              <a:buSzPts val="1400"/>
              <a:buFont typeface="Arial"/>
              <a:buNone/>
              <a:defRPr sz="1400"/>
            </a:lvl7pPr>
            <a:lvl8pPr marL="3657600" lvl="7" indent="-228600" algn="l">
              <a:spcBef>
                <a:spcPts val="280"/>
              </a:spcBef>
              <a:spcAft>
                <a:spcPts val="0"/>
              </a:spcAft>
              <a:buClr>
                <a:schemeClr val="dk1"/>
              </a:buClr>
              <a:buSzPts val="1400"/>
              <a:buFont typeface="Arial"/>
              <a:buNone/>
              <a:defRPr sz="1400"/>
            </a:lvl8pPr>
            <a:lvl9pPr marL="4114800" lvl="8" indent="-228600" algn="l">
              <a:spcBef>
                <a:spcPts val="280"/>
              </a:spcBef>
              <a:spcAft>
                <a:spcPts val="0"/>
              </a:spcAft>
              <a:buClr>
                <a:schemeClr val="dk1"/>
              </a:buClr>
              <a:buSzPts val="1400"/>
              <a:buFont typeface="Arial"/>
              <a:buNone/>
              <a:defRPr sz="1400"/>
            </a:lvl9pPr>
          </a:lstStyle>
          <a:p>
            <a:endParaRPr/>
          </a:p>
        </p:txBody>
      </p:sp>
      <p:sp>
        <p:nvSpPr>
          <p:cNvPr id="60" name="Google Shape;60;p7"/>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7"/>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7"/>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72"/>
        <p:cNvGrpSpPr/>
        <p:nvPr/>
      </p:nvGrpSpPr>
      <p:grpSpPr>
        <a:xfrm>
          <a:off x="0" y="0"/>
          <a:ext cx="0" cy="0"/>
          <a:chOff x="0" y="0"/>
          <a:chExt cx="0" cy="0"/>
        </a:xfrm>
      </p:grpSpPr>
      <p:sp>
        <p:nvSpPr>
          <p:cNvPr id="73" name="Google Shape;73;p9"/>
          <p:cNvSpPr txBox="1">
            <a:spLocks noGrp="1"/>
          </p:cNvSpPr>
          <p:nvPr>
            <p:ph type="title"/>
          </p:nvPr>
        </p:nvSpPr>
        <p:spPr>
          <a:xfrm>
            <a:off x="395287" y="1339850"/>
            <a:ext cx="8229600" cy="9366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9"/>
          <p:cNvSpPr txBox="1">
            <a:spLocks noGrp="1"/>
          </p:cNvSpPr>
          <p:nvPr>
            <p:ph type="body" idx="1"/>
          </p:nvPr>
        </p:nvSpPr>
        <p:spPr>
          <a:xfrm>
            <a:off x="457200" y="2492375"/>
            <a:ext cx="4038600" cy="352901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SzPts val="2800"/>
              <a:buFont typeface="Verdana"/>
              <a:buChar char="•"/>
              <a:defRPr sz="2800"/>
            </a:lvl1pPr>
            <a:lvl2pPr marL="914400" lvl="1" indent="-381000" algn="l">
              <a:spcBef>
                <a:spcPts val="480"/>
              </a:spcBef>
              <a:spcAft>
                <a:spcPts val="0"/>
              </a:spcAft>
              <a:buSzPts val="2400"/>
              <a:buFont typeface="Verdana"/>
              <a:buChar char="•"/>
              <a:defRPr sz="2400"/>
            </a:lvl2pPr>
            <a:lvl3pPr marL="1371600" lvl="2" indent="-228600" algn="l">
              <a:spcBef>
                <a:spcPts val="400"/>
              </a:spcBef>
              <a:spcAft>
                <a:spcPts val="0"/>
              </a:spcAft>
              <a:buSzPts val="1400"/>
              <a:buNone/>
              <a:defRPr sz="2000"/>
            </a:lvl3pPr>
            <a:lvl4pPr marL="1828800" lvl="3" indent="-342900" algn="l">
              <a:spcBef>
                <a:spcPts val="360"/>
              </a:spcBef>
              <a:spcAft>
                <a:spcPts val="0"/>
              </a:spcAft>
              <a:buClr>
                <a:schemeClr val="dk1"/>
              </a:buClr>
              <a:buSzPts val="1800"/>
              <a:buFont typeface="Arial"/>
              <a:buChar char="–"/>
              <a:defRPr sz="1800"/>
            </a:lvl4pPr>
            <a:lvl5pPr marL="2286000" lvl="4" indent="-342900" algn="l">
              <a:spcBef>
                <a:spcPts val="360"/>
              </a:spcBef>
              <a:spcAft>
                <a:spcPts val="0"/>
              </a:spcAft>
              <a:buClr>
                <a:schemeClr val="dk1"/>
              </a:buClr>
              <a:buSzPts val="1800"/>
              <a:buFont typeface="Arial"/>
              <a:buChar char="»"/>
              <a:defRPr sz="1800"/>
            </a:lvl5pPr>
            <a:lvl6pPr marL="2743200" lvl="5" indent="-342900" algn="l">
              <a:spcBef>
                <a:spcPts val="360"/>
              </a:spcBef>
              <a:spcAft>
                <a:spcPts val="0"/>
              </a:spcAft>
              <a:buClr>
                <a:schemeClr val="dk1"/>
              </a:buClr>
              <a:buSzPts val="1800"/>
              <a:buFont typeface="Arial"/>
              <a:buChar char="»"/>
              <a:defRPr sz="1800"/>
            </a:lvl6pPr>
            <a:lvl7pPr marL="3200400" lvl="6" indent="-342900" algn="l">
              <a:spcBef>
                <a:spcPts val="360"/>
              </a:spcBef>
              <a:spcAft>
                <a:spcPts val="0"/>
              </a:spcAft>
              <a:buClr>
                <a:schemeClr val="dk1"/>
              </a:buClr>
              <a:buSzPts val="1800"/>
              <a:buFont typeface="Arial"/>
              <a:buChar char="»"/>
              <a:defRPr sz="1800"/>
            </a:lvl7pPr>
            <a:lvl8pPr marL="3657600" lvl="7" indent="-342900" algn="l">
              <a:spcBef>
                <a:spcPts val="360"/>
              </a:spcBef>
              <a:spcAft>
                <a:spcPts val="0"/>
              </a:spcAft>
              <a:buClr>
                <a:schemeClr val="dk1"/>
              </a:buClr>
              <a:buSzPts val="1800"/>
              <a:buFont typeface="Arial"/>
              <a:buChar char="»"/>
              <a:defRPr sz="1800"/>
            </a:lvl8pPr>
            <a:lvl9pPr marL="4114800" lvl="8" indent="-342900" algn="l">
              <a:spcBef>
                <a:spcPts val="360"/>
              </a:spcBef>
              <a:spcAft>
                <a:spcPts val="0"/>
              </a:spcAft>
              <a:buClr>
                <a:schemeClr val="dk1"/>
              </a:buClr>
              <a:buSzPts val="1800"/>
              <a:buFont typeface="Arial"/>
              <a:buChar char="»"/>
              <a:defRPr sz="1800"/>
            </a:lvl9pPr>
          </a:lstStyle>
          <a:p>
            <a:endParaRPr/>
          </a:p>
        </p:txBody>
      </p:sp>
      <p:sp>
        <p:nvSpPr>
          <p:cNvPr id="75" name="Google Shape;75;p9"/>
          <p:cNvSpPr txBox="1">
            <a:spLocks noGrp="1"/>
          </p:cNvSpPr>
          <p:nvPr>
            <p:ph type="body" idx="2"/>
          </p:nvPr>
        </p:nvSpPr>
        <p:spPr>
          <a:xfrm>
            <a:off x="4648200" y="2492375"/>
            <a:ext cx="4038600" cy="352901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SzPts val="2800"/>
              <a:buFont typeface="Verdana"/>
              <a:buChar char="•"/>
              <a:defRPr sz="2800"/>
            </a:lvl1pPr>
            <a:lvl2pPr marL="914400" lvl="1" indent="-381000" algn="l">
              <a:spcBef>
                <a:spcPts val="480"/>
              </a:spcBef>
              <a:spcAft>
                <a:spcPts val="0"/>
              </a:spcAft>
              <a:buSzPts val="2400"/>
              <a:buFont typeface="Verdana"/>
              <a:buChar char="•"/>
              <a:defRPr sz="2400"/>
            </a:lvl2pPr>
            <a:lvl3pPr marL="1371600" lvl="2" indent="-228600" algn="l">
              <a:spcBef>
                <a:spcPts val="400"/>
              </a:spcBef>
              <a:spcAft>
                <a:spcPts val="0"/>
              </a:spcAft>
              <a:buSzPts val="1400"/>
              <a:buNone/>
              <a:defRPr sz="2000"/>
            </a:lvl3pPr>
            <a:lvl4pPr marL="1828800" lvl="3" indent="-342900" algn="l">
              <a:spcBef>
                <a:spcPts val="360"/>
              </a:spcBef>
              <a:spcAft>
                <a:spcPts val="0"/>
              </a:spcAft>
              <a:buClr>
                <a:schemeClr val="dk1"/>
              </a:buClr>
              <a:buSzPts val="1800"/>
              <a:buFont typeface="Arial"/>
              <a:buChar char="–"/>
              <a:defRPr sz="1800"/>
            </a:lvl4pPr>
            <a:lvl5pPr marL="2286000" lvl="4" indent="-342900" algn="l">
              <a:spcBef>
                <a:spcPts val="360"/>
              </a:spcBef>
              <a:spcAft>
                <a:spcPts val="0"/>
              </a:spcAft>
              <a:buClr>
                <a:schemeClr val="dk1"/>
              </a:buClr>
              <a:buSzPts val="1800"/>
              <a:buFont typeface="Arial"/>
              <a:buChar char="»"/>
              <a:defRPr sz="1800"/>
            </a:lvl5pPr>
            <a:lvl6pPr marL="2743200" lvl="5" indent="-342900" algn="l">
              <a:spcBef>
                <a:spcPts val="360"/>
              </a:spcBef>
              <a:spcAft>
                <a:spcPts val="0"/>
              </a:spcAft>
              <a:buClr>
                <a:schemeClr val="dk1"/>
              </a:buClr>
              <a:buSzPts val="1800"/>
              <a:buFont typeface="Arial"/>
              <a:buChar char="»"/>
              <a:defRPr sz="1800"/>
            </a:lvl6pPr>
            <a:lvl7pPr marL="3200400" lvl="6" indent="-342900" algn="l">
              <a:spcBef>
                <a:spcPts val="360"/>
              </a:spcBef>
              <a:spcAft>
                <a:spcPts val="0"/>
              </a:spcAft>
              <a:buClr>
                <a:schemeClr val="dk1"/>
              </a:buClr>
              <a:buSzPts val="1800"/>
              <a:buFont typeface="Arial"/>
              <a:buChar char="»"/>
              <a:defRPr sz="1800"/>
            </a:lvl7pPr>
            <a:lvl8pPr marL="3657600" lvl="7" indent="-342900" algn="l">
              <a:spcBef>
                <a:spcPts val="360"/>
              </a:spcBef>
              <a:spcAft>
                <a:spcPts val="0"/>
              </a:spcAft>
              <a:buClr>
                <a:schemeClr val="dk1"/>
              </a:buClr>
              <a:buSzPts val="1800"/>
              <a:buFont typeface="Arial"/>
              <a:buChar char="»"/>
              <a:defRPr sz="1800"/>
            </a:lvl8pPr>
            <a:lvl9pPr marL="4114800" lvl="8" indent="-342900" algn="l">
              <a:spcBef>
                <a:spcPts val="360"/>
              </a:spcBef>
              <a:spcAft>
                <a:spcPts val="0"/>
              </a:spcAft>
              <a:buClr>
                <a:schemeClr val="dk1"/>
              </a:buClr>
              <a:buSzPts val="1800"/>
              <a:buFont typeface="Arial"/>
              <a:buChar char="»"/>
              <a:defRPr sz="1800"/>
            </a:lvl9pPr>
          </a:lstStyle>
          <a:p>
            <a:endParaRPr/>
          </a:p>
        </p:txBody>
      </p:sp>
      <p:sp>
        <p:nvSpPr>
          <p:cNvPr id="76" name="Google Shape;76;p9"/>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9"/>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9"/>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aison" type="twoTxTwoObj">
  <p:cSld name="TWO_OBJECTS_WITH_TEXT">
    <p:spTree>
      <p:nvGrpSpPr>
        <p:cNvPr id="1" name="Shape 88"/>
        <p:cNvGrpSpPr/>
        <p:nvPr/>
      </p:nvGrpSpPr>
      <p:grpSpPr>
        <a:xfrm>
          <a:off x="0" y="0"/>
          <a:ext cx="0" cy="0"/>
          <a:chOff x="0" y="0"/>
          <a:chExt cx="0" cy="0"/>
        </a:xfrm>
      </p:grpSpPr>
      <p:sp>
        <p:nvSpPr>
          <p:cNvPr id="89" name="Google Shape;89;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1"/>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SzPts val="2400"/>
              <a:buFont typeface="Verdana"/>
              <a:buNone/>
              <a:defRPr sz="2400" b="1"/>
            </a:lvl1pPr>
            <a:lvl2pPr marL="914400" lvl="1" indent="-228600" algn="l">
              <a:spcBef>
                <a:spcPts val="400"/>
              </a:spcBef>
              <a:spcAft>
                <a:spcPts val="0"/>
              </a:spcAft>
              <a:buSzPts val="2000"/>
              <a:buFont typeface="Verdana"/>
              <a:buNone/>
              <a:defRPr sz="2000" b="1"/>
            </a:lvl2pPr>
            <a:lvl3pPr marL="1371600" lvl="2" indent="-228600" algn="l">
              <a:spcBef>
                <a:spcPts val="360"/>
              </a:spcBef>
              <a:spcAft>
                <a:spcPts val="0"/>
              </a:spcAft>
              <a:buClr>
                <a:srgbClr val="0F5494"/>
              </a:buClr>
              <a:buSzPts val="1800"/>
              <a:buFont typeface="Verdana"/>
              <a:buNone/>
              <a:defRPr sz="1800" b="1"/>
            </a:lvl3pPr>
            <a:lvl4pPr marL="1828800" lvl="3" indent="-228600" algn="l">
              <a:spcBef>
                <a:spcPts val="320"/>
              </a:spcBef>
              <a:spcAft>
                <a:spcPts val="0"/>
              </a:spcAft>
              <a:buClr>
                <a:schemeClr val="dk1"/>
              </a:buClr>
              <a:buSzPts val="1600"/>
              <a:buFont typeface="Arial"/>
              <a:buNone/>
              <a:defRPr sz="1600" b="1"/>
            </a:lvl4pPr>
            <a:lvl5pPr marL="2286000" lvl="4" indent="-228600" algn="l">
              <a:spcBef>
                <a:spcPts val="320"/>
              </a:spcBef>
              <a:spcAft>
                <a:spcPts val="0"/>
              </a:spcAft>
              <a:buClr>
                <a:schemeClr val="dk1"/>
              </a:buClr>
              <a:buSzPts val="1600"/>
              <a:buFont typeface="Arial"/>
              <a:buNone/>
              <a:defRPr sz="1600" b="1"/>
            </a:lvl5pPr>
            <a:lvl6pPr marL="2743200" lvl="5" indent="-228600" algn="l">
              <a:spcBef>
                <a:spcPts val="320"/>
              </a:spcBef>
              <a:spcAft>
                <a:spcPts val="0"/>
              </a:spcAft>
              <a:buClr>
                <a:schemeClr val="dk1"/>
              </a:buClr>
              <a:buSzPts val="1600"/>
              <a:buFont typeface="Arial"/>
              <a:buNone/>
              <a:defRPr sz="1600" b="1"/>
            </a:lvl6pPr>
            <a:lvl7pPr marL="3200400" lvl="6" indent="-228600" algn="l">
              <a:spcBef>
                <a:spcPts val="320"/>
              </a:spcBef>
              <a:spcAft>
                <a:spcPts val="0"/>
              </a:spcAft>
              <a:buClr>
                <a:schemeClr val="dk1"/>
              </a:buClr>
              <a:buSzPts val="1600"/>
              <a:buFont typeface="Arial"/>
              <a:buNone/>
              <a:defRPr sz="1600" b="1"/>
            </a:lvl7pPr>
            <a:lvl8pPr marL="3657600" lvl="7" indent="-228600" algn="l">
              <a:spcBef>
                <a:spcPts val="320"/>
              </a:spcBef>
              <a:spcAft>
                <a:spcPts val="0"/>
              </a:spcAft>
              <a:buClr>
                <a:schemeClr val="dk1"/>
              </a:buClr>
              <a:buSzPts val="1600"/>
              <a:buFont typeface="Arial"/>
              <a:buNone/>
              <a:defRPr sz="1600" b="1"/>
            </a:lvl8pPr>
            <a:lvl9pPr marL="4114800" lvl="8" indent="-228600" algn="l">
              <a:spcBef>
                <a:spcPts val="320"/>
              </a:spcBef>
              <a:spcAft>
                <a:spcPts val="0"/>
              </a:spcAft>
              <a:buClr>
                <a:schemeClr val="dk1"/>
              </a:buClr>
              <a:buSzPts val="1600"/>
              <a:buFont typeface="Arial"/>
              <a:buNone/>
              <a:defRPr sz="1600" b="1"/>
            </a:lvl9pPr>
          </a:lstStyle>
          <a:p>
            <a:endParaRPr/>
          </a:p>
        </p:txBody>
      </p:sp>
      <p:sp>
        <p:nvSpPr>
          <p:cNvPr id="91" name="Google Shape;91;p11"/>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SzPts val="2400"/>
              <a:buFont typeface="Verdana"/>
              <a:buChar char="•"/>
              <a:defRPr sz="2400"/>
            </a:lvl1pPr>
            <a:lvl2pPr marL="914400" lvl="1" indent="-355600" algn="l">
              <a:spcBef>
                <a:spcPts val="400"/>
              </a:spcBef>
              <a:spcAft>
                <a:spcPts val="0"/>
              </a:spcAft>
              <a:buSzPts val="2000"/>
              <a:buFont typeface="Verdana"/>
              <a:buChar char="•"/>
              <a:defRPr sz="2000"/>
            </a:lvl2pPr>
            <a:lvl3pPr marL="1371600" lvl="2" indent="-228600" algn="l">
              <a:spcBef>
                <a:spcPts val="360"/>
              </a:spcBef>
              <a:spcAft>
                <a:spcPts val="0"/>
              </a:spcAft>
              <a:buSzPts val="1400"/>
              <a:buNone/>
              <a:defRPr sz="1800"/>
            </a:lvl3pPr>
            <a:lvl4pPr marL="1828800" lvl="3" indent="-330200" algn="l">
              <a:spcBef>
                <a:spcPts val="320"/>
              </a:spcBef>
              <a:spcAft>
                <a:spcPts val="0"/>
              </a:spcAft>
              <a:buClr>
                <a:schemeClr val="dk1"/>
              </a:buClr>
              <a:buSzPts val="1600"/>
              <a:buFont typeface="Arial"/>
              <a:buChar char="–"/>
              <a:defRPr sz="1600"/>
            </a:lvl4pPr>
            <a:lvl5pPr marL="2286000" lvl="4" indent="-330200" algn="l">
              <a:spcBef>
                <a:spcPts val="320"/>
              </a:spcBef>
              <a:spcAft>
                <a:spcPts val="0"/>
              </a:spcAft>
              <a:buClr>
                <a:schemeClr val="dk1"/>
              </a:buClr>
              <a:buSzPts val="1600"/>
              <a:buFont typeface="Arial"/>
              <a:buChar char="»"/>
              <a:defRPr sz="1600"/>
            </a:lvl5pPr>
            <a:lvl6pPr marL="2743200" lvl="5" indent="-330200" algn="l">
              <a:spcBef>
                <a:spcPts val="320"/>
              </a:spcBef>
              <a:spcAft>
                <a:spcPts val="0"/>
              </a:spcAft>
              <a:buClr>
                <a:schemeClr val="dk1"/>
              </a:buClr>
              <a:buSzPts val="1600"/>
              <a:buFont typeface="Arial"/>
              <a:buChar char="»"/>
              <a:defRPr sz="1600"/>
            </a:lvl6pPr>
            <a:lvl7pPr marL="3200400" lvl="6" indent="-330200" algn="l">
              <a:spcBef>
                <a:spcPts val="320"/>
              </a:spcBef>
              <a:spcAft>
                <a:spcPts val="0"/>
              </a:spcAft>
              <a:buClr>
                <a:schemeClr val="dk1"/>
              </a:buClr>
              <a:buSzPts val="1600"/>
              <a:buFont typeface="Arial"/>
              <a:buChar char="»"/>
              <a:defRPr sz="1600"/>
            </a:lvl7pPr>
            <a:lvl8pPr marL="3657600" lvl="7" indent="-330200" algn="l">
              <a:spcBef>
                <a:spcPts val="320"/>
              </a:spcBef>
              <a:spcAft>
                <a:spcPts val="0"/>
              </a:spcAft>
              <a:buClr>
                <a:schemeClr val="dk1"/>
              </a:buClr>
              <a:buSzPts val="1600"/>
              <a:buFont typeface="Arial"/>
              <a:buChar char="»"/>
              <a:defRPr sz="1600"/>
            </a:lvl8pPr>
            <a:lvl9pPr marL="4114800" lvl="8" indent="-330200" algn="l">
              <a:spcBef>
                <a:spcPts val="320"/>
              </a:spcBef>
              <a:spcAft>
                <a:spcPts val="0"/>
              </a:spcAft>
              <a:buClr>
                <a:schemeClr val="dk1"/>
              </a:buClr>
              <a:buSzPts val="1600"/>
              <a:buFont typeface="Arial"/>
              <a:buChar char="»"/>
              <a:defRPr sz="1600"/>
            </a:lvl9pPr>
          </a:lstStyle>
          <a:p>
            <a:endParaRPr/>
          </a:p>
        </p:txBody>
      </p:sp>
      <p:sp>
        <p:nvSpPr>
          <p:cNvPr id="92" name="Google Shape;92;p11"/>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SzPts val="2400"/>
              <a:buFont typeface="Verdana"/>
              <a:buNone/>
              <a:defRPr sz="2400" b="1"/>
            </a:lvl1pPr>
            <a:lvl2pPr marL="914400" lvl="1" indent="-228600" algn="l">
              <a:spcBef>
                <a:spcPts val="400"/>
              </a:spcBef>
              <a:spcAft>
                <a:spcPts val="0"/>
              </a:spcAft>
              <a:buSzPts val="2000"/>
              <a:buFont typeface="Verdana"/>
              <a:buNone/>
              <a:defRPr sz="2000" b="1"/>
            </a:lvl2pPr>
            <a:lvl3pPr marL="1371600" lvl="2" indent="-228600" algn="l">
              <a:spcBef>
                <a:spcPts val="360"/>
              </a:spcBef>
              <a:spcAft>
                <a:spcPts val="0"/>
              </a:spcAft>
              <a:buClr>
                <a:srgbClr val="0F5494"/>
              </a:buClr>
              <a:buSzPts val="1800"/>
              <a:buFont typeface="Verdana"/>
              <a:buNone/>
              <a:defRPr sz="1800" b="1"/>
            </a:lvl3pPr>
            <a:lvl4pPr marL="1828800" lvl="3" indent="-228600" algn="l">
              <a:spcBef>
                <a:spcPts val="320"/>
              </a:spcBef>
              <a:spcAft>
                <a:spcPts val="0"/>
              </a:spcAft>
              <a:buClr>
                <a:schemeClr val="dk1"/>
              </a:buClr>
              <a:buSzPts val="1600"/>
              <a:buFont typeface="Arial"/>
              <a:buNone/>
              <a:defRPr sz="1600" b="1"/>
            </a:lvl4pPr>
            <a:lvl5pPr marL="2286000" lvl="4" indent="-228600" algn="l">
              <a:spcBef>
                <a:spcPts val="320"/>
              </a:spcBef>
              <a:spcAft>
                <a:spcPts val="0"/>
              </a:spcAft>
              <a:buClr>
                <a:schemeClr val="dk1"/>
              </a:buClr>
              <a:buSzPts val="1600"/>
              <a:buFont typeface="Arial"/>
              <a:buNone/>
              <a:defRPr sz="1600" b="1"/>
            </a:lvl5pPr>
            <a:lvl6pPr marL="2743200" lvl="5" indent="-228600" algn="l">
              <a:spcBef>
                <a:spcPts val="320"/>
              </a:spcBef>
              <a:spcAft>
                <a:spcPts val="0"/>
              </a:spcAft>
              <a:buClr>
                <a:schemeClr val="dk1"/>
              </a:buClr>
              <a:buSzPts val="1600"/>
              <a:buFont typeface="Arial"/>
              <a:buNone/>
              <a:defRPr sz="1600" b="1"/>
            </a:lvl6pPr>
            <a:lvl7pPr marL="3200400" lvl="6" indent="-228600" algn="l">
              <a:spcBef>
                <a:spcPts val="320"/>
              </a:spcBef>
              <a:spcAft>
                <a:spcPts val="0"/>
              </a:spcAft>
              <a:buClr>
                <a:schemeClr val="dk1"/>
              </a:buClr>
              <a:buSzPts val="1600"/>
              <a:buFont typeface="Arial"/>
              <a:buNone/>
              <a:defRPr sz="1600" b="1"/>
            </a:lvl7pPr>
            <a:lvl8pPr marL="3657600" lvl="7" indent="-228600" algn="l">
              <a:spcBef>
                <a:spcPts val="320"/>
              </a:spcBef>
              <a:spcAft>
                <a:spcPts val="0"/>
              </a:spcAft>
              <a:buClr>
                <a:schemeClr val="dk1"/>
              </a:buClr>
              <a:buSzPts val="1600"/>
              <a:buFont typeface="Arial"/>
              <a:buNone/>
              <a:defRPr sz="1600" b="1"/>
            </a:lvl8pPr>
            <a:lvl9pPr marL="4114800" lvl="8" indent="-228600" algn="l">
              <a:spcBef>
                <a:spcPts val="320"/>
              </a:spcBef>
              <a:spcAft>
                <a:spcPts val="0"/>
              </a:spcAft>
              <a:buClr>
                <a:schemeClr val="dk1"/>
              </a:buClr>
              <a:buSzPts val="1600"/>
              <a:buFont typeface="Arial"/>
              <a:buNone/>
              <a:defRPr sz="1600" b="1"/>
            </a:lvl9pPr>
          </a:lstStyle>
          <a:p>
            <a:endParaRPr/>
          </a:p>
        </p:txBody>
      </p:sp>
      <p:sp>
        <p:nvSpPr>
          <p:cNvPr id="93" name="Google Shape;93;p11"/>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SzPts val="2400"/>
              <a:buFont typeface="Verdana"/>
              <a:buChar char="•"/>
              <a:defRPr sz="2400"/>
            </a:lvl1pPr>
            <a:lvl2pPr marL="914400" lvl="1" indent="-355600" algn="l">
              <a:spcBef>
                <a:spcPts val="400"/>
              </a:spcBef>
              <a:spcAft>
                <a:spcPts val="0"/>
              </a:spcAft>
              <a:buSzPts val="2000"/>
              <a:buFont typeface="Verdana"/>
              <a:buChar char="•"/>
              <a:defRPr sz="2000"/>
            </a:lvl2pPr>
            <a:lvl3pPr marL="1371600" lvl="2" indent="-228600" algn="l">
              <a:spcBef>
                <a:spcPts val="360"/>
              </a:spcBef>
              <a:spcAft>
                <a:spcPts val="0"/>
              </a:spcAft>
              <a:buSzPts val="1400"/>
              <a:buNone/>
              <a:defRPr sz="1800"/>
            </a:lvl3pPr>
            <a:lvl4pPr marL="1828800" lvl="3" indent="-330200" algn="l">
              <a:spcBef>
                <a:spcPts val="320"/>
              </a:spcBef>
              <a:spcAft>
                <a:spcPts val="0"/>
              </a:spcAft>
              <a:buClr>
                <a:schemeClr val="dk1"/>
              </a:buClr>
              <a:buSzPts val="1600"/>
              <a:buFont typeface="Arial"/>
              <a:buChar char="–"/>
              <a:defRPr sz="1600"/>
            </a:lvl4pPr>
            <a:lvl5pPr marL="2286000" lvl="4" indent="-330200" algn="l">
              <a:spcBef>
                <a:spcPts val="320"/>
              </a:spcBef>
              <a:spcAft>
                <a:spcPts val="0"/>
              </a:spcAft>
              <a:buClr>
                <a:schemeClr val="dk1"/>
              </a:buClr>
              <a:buSzPts val="1600"/>
              <a:buFont typeface="Arial"/>
              <a:buChar char="»"/>
              <a:defRPr sz="1600"/>
            </a:lvl5pPr>
            <a:lvl6pPr marL="2743200" lvl="5" indent="-330200" algn="l">
              <a:spcBef>
                <a:spcPts val="320"/>
              </a:spcBef>
              <a:spcAft>
                <a:spcPts val="0"/>
              </a:spcAft>
              <a:buClr>
                <a:schemeClr val="dk1"/>
              </a:buClr>
              <a:buSzPts val="1600"/>
              <a:buFont typeface="Arial"/>
              <a:buChar char="»"/>
              <a:defRPr sz="1600"/>
            </a:lvl6pPr>
            <a:lvl7pPr marL="3200400" lvl="6" indent="-330200" algn="l">
              <a:spcBef>
                <a:spcPts val="320"/>
              </a:spcBef>
              <a:spcAft>
                <a:spcPts val="0"/>
              </a:spcAft>
              <a:buClr>
                <a:schemeClr val="dk1"/>
              </a:buClr>
              <a:buSzPts val="1600"/>
              <a:buFont typeface="Arial"/>
              <a:buChar char="»"/>
              <a:defRPr sz="1600"/>
            </a:lvl7pPr>
            <a:lvl8pPr marL="3657600" lvl="7" indent="-330200" algn="l">
              <a:spcBef>
                <a:spcPts val="320"/>
              </a:spcBef>
              <a:spcAft>
                <a:spcPts val="0"/>
              </a:spcAft>
              <a:buClr>
                <a:schemeClr val="dk1"/>
              </a:buClr>
              <a:buSzPts val="1600"/>
              <a:buFont typeface="Arial"/>
              <a:buChar char="»"/>
              <a:defRPr sz="1600"/>
            </a:lvl8pPr>
            <a:lvl9pPr marL="4114800" lvl="8" indent="-330200" algn="l">
              <a:spcBef>
                <a:spcPts val="320"/>
              </a:spcBef>
              <a:spcAft>
                <a:spcPts val="0"/>
              </a:spcAft>
              <a:buClr>
                <a:schemeClr val="dk1"/>
              </a:buClr>
              <a:buSzPts val="1600"/>
              <a:buFont typeface="Arial"/>
              <a:buChar char="»"/>
              <a:defRPr sz="1600"/>
            </a:lvl9pPr>
          </a:lstStyle>
          <a:p>
            <a:endParaRPr/>
          </a:p>
        </p:txBody>
      </p:sp>
      <p:sp>
        <p:nvSpPr>
          <p:cNvPr id="94" name="Google Shape;94;p11"/>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11"/>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11"/>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re seul" type="titleOnly">
  <p:cSld name="TITLE_ONLY">
    <p:spTree>
      <p:nvGrpSpPr>
        <p:cNvPr id="1" name="Shape 106"/>
        <p:cNvGrpSpPr/>
        <p:nvPr/>
      </p:nvGrpSpPr>
      <p:grpSpPr>
        <a:xfrm>
          <a:off x="0" y="0"/>
          <a:ext cx="0" cy="0"/>
          <a:chOff x="0" y="0"/>
          <a:chExt cx="0" cy="0"/>
        </a:xfrm>
      </p:grpSpPr>
      <p:sp>
        <p:nvSpPr>
          <p:cNvPr id="107" name="Google Shape;107;p13"/>
          <p:cNvSpPr txBox="1">
            <a:spLocks noGrp="1"/>
          </p:cNvSpPr>
          <p:nvPr>
            <p:ph type="title"/>
          </p:nvPr>
        </p:nvSpPr>
        <p:spPr>
          <a:xfrm>
            <a:off x="395287" y="1339850"/>
            <a:ext cx="8229600" cy="9366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8" name="Google Shape;108;p13"/>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9" name="Google Shape;109;p13"/>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0" name="Google Shape;110;p13"/>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ide" type="blank">
  <p:cSld name="BLANK">
    <p:spTree>
      <p:nvGrpSpPr>
        <p:cNvPr id="1" name="Shape 120"/>
        <p:cNvGrpSpPr/>
        <p:nvPr/>
      </p:nvGrpSpPr>
      <p:grpSpPr>
        <a:xfrm>
          <a:off x="0" y="0"/>
          <a:ext cx="0" cy="0"/>
          <a:chOff x="0" y="0"/>
          <a:chExt cx="0" cy="0"/>
        </a:xfrm>
      </p:grpSpPr>
      <p:sp>
        <p:nvSpPr>
          <p:cNvPr id="121" name="Google Shape;121;p15"/>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p15"/>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3" name="Google Shape;123;p15"/>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u avec légende" type="objTx">
  <p:cSld name="OBJECT_WITH_CAPTION_TEXT">
    <p:spTree>
      <p:nvGrpSpPr>
        <p:cNvPr id="1" name="Shape 133"/>
        <p:cNvGrpSpPr/>
        <p:nvPr/>
      </p:nvGrpSpPr>
      <p:grpSpPr>
        <a:xfrm>
          <a:off x="0" y="0"/>
          <a:ext cx="0" cy="0"/>
          <a:chOff x="0" y="0"/>
          <a:chExt cx="0" cy="0"/>
        </a:xfrm>
      </p:grpSpPr>
      <p:sp>
        <p:nvSpPr>
          <p:cNvPr id="134" name="Google Shape;134;p1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sz="20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5" name="Google Shape;135;p1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Autofit/>
          </a:bodyPr>
          <a:lstStyle>
            <a:lvl1pPr marL="457200" lvl="0" indent="-431800" algn="l">
              <a:spcBef>
                <a:spcPts val="640"/>
              </a:spcBef>
              <a:spcAft>
                <a:spcPts val="0"/>
              </a:spcAft>
              <a:buSzPts val="3200"/>
              <a:buFont typeface="Verdana"/>
              <a:buChar char="•"/>
              <a:defRPr sz="3200"/>
            </a:lvl1pPr>
            <a:lvl2pPr marL="914400" lvl="1" indent="-406400" algn="l">
              <a:spcBef>
                <a:spcPts val="560"/>
              </a:spcBef>
              <a:spcAft>
                <a:spcPts val="0"/>
              </a:spcAft>
              <a:buSzPts val="2800"/>
              <a:buFont typeface="Verdana"/>
              <a:buChar char="•"/>
              <a:defRPr sz="2800"/>
            </a:lvl2pPr>
            <a:lvl3pPr marL="1371600" lvl="2" indent="-228600" algn="l">
              <a:spcBef>
                <a:spcPts val="480"/>
              </a:spcBef>
              <a:spcAft>
                <a:spcPts val="0"/>
              </a:spcAft>
              <a:buSzPts val="1400"/>
              <a:buNone/>
              <a:defRPr sz="2400"/>
            </a:lvl3pPr>
            <a:lvl4pPr marL="1828800" lvl="3" indent="-355600" algn="l">
              <a:spcBef>
                <a:spcPts val="400"/>
              </a:spcBef>
              <a:spcAft>
                <a:spcPts val="0"/>
              </a:spcAft>
              <a:buClr>
                <a:schemeClr val="dk1"/>
              </a:buClr>
              <a:buSzPts val="2000"/>
              <a:buFont typeface="Arial"/>
              <a:buChar char="–"/>
              <a:defRPr sz="2000"/>
            </a:lvl4pPr>
            <a:lvl5pPr marL="2286000" lvl="4" indent="-355600" algn="l">
              <a:spcBef>
                <a:spcPts val="400"/>
              </a:spcBef>
              <a:spcAft>
                <a:spcPts val="0"/>
              </a:spcAft>
              <a:buClr>
                <a:schemeClr val="dk1"/>
              </a:buClr>
              <a:buSzPts val="2000"/>
              <a:buFont typeface="Arial"/>
              <a:buChar char="»"/>
              <a:defRPr sz="2000"/>
            </a:lvl5pPr>
            <a:lvl6pPr marL="2743200" lvl="5" indent="-355600" algn="l">
              <a:spcBef>
                <a:spcPts val="400"/>
              </a:spcBef>
              <a:spcAft>
                <a:spcPts val="0"/>
              </a:spcAft>
              <a:buClr>
                <a:schemeClr val="dk1"/>
              </a:buClr>
              <a:buSzPts val="2000"/>
              <a:buFont typeface="Arial"/>
              <a:buChar char="»"/>
              <a:defRPr sz="2000"/>
            </a:lvl6pPr>
            <a:lvl7pPr marL="3200400" lvl="6" indent="-355600" algn="l">
              <a:spcBef>
                <a:spcPts val="400"/>
              </a:spcBef>
              <a:spcAft>
                <a:spcPts val="0"/>
              </a:spcAft>
              <a:buClr>
                <a:schemeClr val="dk1"/>
              </a:buClr>
              <a:buSzPts val="2000"/>
              <a:buFont typeface="Arial"/>
              <a:buChar char="»"/>
              <a:defRPr sz="2000"/>
            </a:lvl7pPr>
            <a:lvl8pPr marL="3657600" lvl="7" indent="-355600" algn="l">
              <a:spcBef>
                <a:spcPts val="400"/>
              </a:spcBef>
              <a:spcAft>
                <a:spcPts val="0"/>
              </a:spcAft>
              <a:buClr>
                <a:schemeClr val="dk1"/>
              </a:buClr>
              <a:buSzPts val="2000"/>
              <a:buFont typeface="Arial"/>
              <a:buChar char="»"/>
              <a:defRPr sz="2000"/>
            </a:lvl8pPr>
            <a:lvl9pPr marL="4114800" lvl="8" indent="-355600" algn="l">
              <a:spcBef>
                <a:spcPts val="400"/>
              </a:spcBef>
              <a:spcAft>
                <a:spcPts val="0"/>
              </a:spcAft>
              <a:buClr>
                <a:schemeClr val="dk1"/>
              </a:buClr>
              <a:buSzPts val="2000"/>
              <a:buFont typeface="Arial"/>
              <a:buChar char="»"/>
              <a:defRPr sz="2000"/>
            </a:lvl9pPr>
          </a:lstStyle>
          <a:p>
            <a:endParaRPr/>
          </a:p>
        </p:txBody>
      </p:sp>
      <p:sp>
        <p:nvSpPr>
          <p:cNvPr id="136" name="Google Shape;136;p1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SzPts val="1400"/>
              <a:buFont typeface="Verdana"/>
              <a:buNone/>
              <a:defRPr sz="1400"/>
            </a:lvl1pPr>
            <a:lvl2pPr marL="914400" lvl="1" indent="-228600" algn="l">
              <a:spcBef>
                <a:spcPts val="240"/>
              </a:spcBef>
              <a:spcAft>
                <a:spcPts val="0"/>
              </a:spcAft>
              <a:buSzPts val="1200"/>
              <a:buFont typeface="Verdana"/>
              <a:buNone/>
              <a:defRPr sz="1200"/>
            </a:lvl2pPr>
            <a:lvl3pPr marL="1371600" lvl="2" indent="-228600" algn="l">
              <a:spcBef>
                <a:spcPts val="200"/>
              </a:spcBef>
              <a:spcAft>
                <a:spcPts val="0"/>
              </a:spcAft>
              <a:buClr>
                <a:srgbClr val="0F5494"/>
              </a:buClr>
              <a:buSzPts val="1000"/>
              <a:buFont typeface="Verdana"/>
              <a:buNone/>
              <a:defRPr sz="1000"/>
            </a:lvl3pPr>
            <a:lvl4pPr marL="1828800" lvl="3" indent="-228600" algn="l">
              <a:spcBef>
                <a:spcPts val="180"/>
              </a:spcBef>
              <a:spcAft>
                <a:spcPts val="0"/>
              </a:spcAft>
              <a:buClr>
                <a:schemeClr val="dk1"/>
              </a:buClr>
              <a:buSzPts val="900"/>
              <a:buFont typeface="Arial"/>
              <a:buNone/>
              <a:defRPr sz="900"/>
            </a:lvl4pPr>
            <a:lvl5pPr marL="2286000" lvl="4" indent="-228600" algn="l">
              <a:spcBef>
                <a:spcPts val="180"/>
              </a:spcBef>
              <a:spcAft>
                <a:spcPts val="0"/>
              </a:spcAft>
              <a:buClr>
                <a:schemeClr val="dk1"/>
              </a:buClr>
              <a:buSzPts val="900"/>
              <a:buFont typeface="Arial"/>
              <a:buNone/>
              <a:defRPr sz="900"/>
            </a:lvl5pPr>
            <a:lvl6pPr marL="2743200" lvl="5" indent="-228600" algn="l">
              <a:spcBef>
                <a:spcPts val="180"/>
              </a:spcBef>
              <a:spcAft>
                <a:spcPts val="0"/>
              </a:spcAft>
              <a:buClr>
                <a:schemeClr val="dk1"/>
              </a:buClr>
              <a:buSzPts val="900"/>
              <a:buFont typeface="Arial"/>
              <a:buNone/>
              <a:defRPr sz="900"/>
            </a:lvl6pPr>
            <a:lvl7pPr marL="3200400" lvl="6" indent="-228600" algn="l">
              <a:spcBef>
                <a:spcPts val="180"/>
              </a:spcBef>
              <a:spcAft>
                <a:spcPts val="0"/>
              </a:spcAft>
              <a:buClr>
                <a:schemeClr val="dk1"/>
              </a:buClr>
              <a:buSzPts val="900"/>
              <a:buFont typeface="Arial"/>
              <a:buNone/>
              <a:defRPr sz="900"/>
            </a:lvl7pPr>
            <a:lvl8pPr marL="3657600" lvl="7" indent="-228600" algn="l">
              <a:spcBef>
                <a:spcPts val="180"/>
              </a:spcBef>
              <a:spcAft>
                <a:spcPts val="0"/>
              </a:spcAft>
              <a:buClr>
                <a:schemeClr val="dk1"/>
              </a:buClr>
              <a:buSzPts val="900"/>
              <a:buFont typeface="Arial"/>
              <a:buNone/>
              <a:defRPr sz="900"/>
            </a:lvl8pPr>
            <a:lvl9pPr marL="4114800" lvl="8" indent="-228600" algn="l">
              <a:spcBef>
                <a:spcPts val="180"/>
              </a:spcBef>
              <a:spcAft>
                <a:spcPts val="0"/>
              </a:spcAft>
              <a:buClr>
                <a:schemeClr val="dk1"/>
              </a:buClr>
              <a:buSzPts val="900"/>
              <a:buFont typeface="Arial"/>
              <a:buNone/>
              <a:defRPr sz="900"/>
            </a:lvl9pPr>
          </a:lstStyle>
          <a:p>
            <a:endParaRPr/>
          </a:p>
        </p:txBody>
      </p:sp>
      <p:sp>
        <p:nvSpPr>
          <p:cNvPr id="137" name="Google Shape;137;p17"/>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8" name="Google Shape;138;p17"/>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9" name="Google Shape;139;p17"/>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0.xml"/><Relationship Id="rId1" Type="http://schemas.openxmlformats.org/officeDocument/2006/relationships/slideLayout" Target="../slideLayouts/slideLayout10.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1.xml"/><Relationship Id="rId1" Type="http://schemas.openxmlformats.org/officeDocument/2006/relationships/slideLayout" Target="../slideLayouts/slideLayout11.xml"/></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2.xml"/><Relationship Id="rId1" Type="http://schemas.openxmlformats.org/officeDocument/2006/relationships/slideLayout" Target="../slideLayouts/slideLayout12.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xml"/><Relationship Id="rId1" Type="http://schemas.openxmlformats.org/officeDocument/2006/relationships/slideLayout" Target="../slideLayouts/slideLayout7.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8.xml"/><Relationship Id="rId1" Type="http://schemas.openxmlformats.org/officeDocument/2006/relationships/slideLayout" Target="../slideLayouts/slideLayout8.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9.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p:nvPr/>
        </p:nvSpPr>
        <p:spPr>
          <a:xfrm>
            <a:off x="0" y="0"/>
            <a:ext cx="9144000" cy="957262"/>
          </a:xfrm>
          <a:prstGeom prst="rect">
            <a:avLst/>
          </a:prstGeom>
          <a:solidFill>
            <a:srgbClr val="0F5494"/>
          </a:solidFill>
          <a:ln w="9525" cap="flat" cmpd="sng">
            <a:solidFill>
              <a:srgbClr val="0F549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sp>
        <p:nvSpPr>
          <p:cNvPr id="11" name="Google Shape;11;p1"/>
          <p:cNvSpPr txBox="1"/>
          <p:nvPr/>
        </p:nvSpPr>
        <p:spPr>
          <a:xfrm>
            <a:off x="4262437" y="6659562"/>
            <a:ext cx="611187" cy="198437"/>
          </a:xfrm>
          <a:prstGeom prst="rect">
            <a:avLst/>
          </a:prstGeom>
          <a:solidFill>
            <a:srgbClr val="133176"/>
          </a:solidFill>
          <a:ln w="9525" cap="flat" cmpd="sng">
            <a:solidFill>
              <a:srgbClr val="133176"/>
            </a:solidFill>
            <a:prstDash val="solid"/>
            <a:miter lim="800000"/>
            <a:headEnd type="none" w="sm" len="sm"/>
            <a:tailEnd type="none" w="sm" len="sm"/>
          </a:ln>
          <a:effectLst>
            <a:outerShdw blurRad="63500" dist="23000" dir="5400000">
              <a:srgbClr val="80808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pic>
        <p:nvPicPr>
          <p:cNvPr id="12" name="Google Shape;12;p1" descr="LOGO CE_Vertical_EN_NEG_quadri_HR"/>
          <p:cNvPicPr preferRelativeResize="0"/>
          <p:nvPr/>
        </p:nvPicPr>
        <p:blipFill rotWithShape="1">
          <a:blip r:embed="rId4">
            <a:alphaModFix/>
          </a:blip>
          <a:srcRect/>
          <a:stretch/>
        </p:blipFill>
        <p:spPr>
          <a:xfrm>
            <a:off x="3957637" y="258762"/>
            <a:ext cx="1436687" cy="1004887"/>
          </a:xfrm>
          <a:prstGeom prst="rect">
            <a:avLst/>
          </a:prstGeom>
          <a:noFill/>
          <a:ln>
            <a:noFill/>
          </a:ln>
        </p:spPr>
      </p:pic>
      <p:sp>
        <p:nvSpPr>
          <p:cNvPr id="13" name="Google Shape;13;p1"/>
          <p:cNvSpPr txBox="1">
            <a:spLocks noGrp="1"/>
          </p:cNvSpPr>
          <p:nvPr>
            <p:ph type="title"/>
          </p:nvPr>
        </p:nvSpPr>
        <p:spPr>
          <a:xfrm>
            <a:off x="395287" y="1339850"/>
            <a:ext cx="8229600" cy="9366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1pPr>
            <a:lvl2pPr marR="0" lvl="1"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2pPr>
            <a:lvl3pPr marR="0" lvl="2"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3pPr>
            <a:lvl4pPr marR="0" lvl="3"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4pPr>
            <a:lvl5pPr marR="0" lvl="4"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5pPr>
            <a:lvl6pPr marR="0" lvl="5"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6pPr>
            <a:lvl7pPr marR="0" lvl="6"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7pPr>
            <a:lvl8pPr marR="0" lvl="7"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8pPr>
            <a:lvl9pPr marR="0" lvl="8"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9pPr>
          </a:lstStyle>
          <a:p>
            <a:endParaRPr/>
          </a:p>
        </p:txBody>
      </p:sp>
      <p:sp>
        <p:nvSpPr>
          <p:cNvPr id="14" name="Google Shape;14;p1"/>
          <p:cNvSpPr txBox="1">
            <a:spLocks noGrp="1"/>
          </p:cNvSpPr>
          <p:nvPr>
            <p:ph type="body" idx="1"/>
          </p:nvPr>
        </p:nvSpPr>
        <p:spPr>
          <a:xfrm>
            <a:off x="457200" y="2492375"/>
            <a:ext cx="8229600" cy="3529012"/>
          </a:xfrm>
          <a:prstGeom prst="rect">
            <a:avLst/>
          </a:prstGeom>
          <a:noFill/>
          <a:ln>
            <a:noFill/>
          </a:ln>
        </p:spPr>
        <p:txBody>
          <a:bodyPr spcFirstLastPara="1" wrap="square" lIns="91425" tIns="45700" rIns="91425" bIns="45700" anchor="t" anchorCtr="0">
            <a:noAutofit/>
          </a:bodyPr>
          <a:lstStyle>
            <a:lvl1pPr marL="457200" marR="0" lvl="0" indent="-381000" algn="l" rtl="0">
              <a:spcBef>
                <a:spcPts val="480"/>
              </a:spcBef>
              <a:spcAft>
                <a:spcPts val="0"/>
              </a:spcAft>
              <a:buClr>
                <a:schemeClr val="lt1"/>
              </a:buClr>
              <a:buSzPts val="2400"/>
              <a:buFont typeface="Verdana"/>
              <a:buChar char="•"/>
              <a:defRPr sz="2400" b="0" i="1" u="none" strike="noStrike" cap="none">
                <a:solidFill>
                  <a:srgbClr val="0F5494"/>
                </a:solidFill>
                <a:latin typeface="Verdana"/>
                <a:ea typeface="Verdana"/>
                <a:cs typeface="Verdana"/>
                <a:sym typeface="Verdana"/>
              </a:defRPr>
            </a:lvl1pPr>
            <a:lvl2pPr marL="914400" marR="0" lvl="1" indent="-355600" algn="l" rtl="0">
              <a:spcBef>
                <a:spcPts val="400"/>
              </a:spcBef>
              <a:spcAft>
                <a:spcPts val="0"/>
              </a:spcAft>
              <a:buClr>
                <a:srgbClr val="009FBA"/>
              </a:buClr>
              <a:buSzPts val="2000"/>
              <a:buFont typeface="Verdana"/>
              <a:buChar char="•"/>
              <a:defRPr sz="2000" b="1" i="0" u="none" strike="noStrike" cap="none">
                <a:solidFill>
                  <a:srgbClr val="0F5494"/>
                </a:solidFill>
                <a:latin typeface="Verdana"/>
                <a:ea typeface="Verdana"/>
                <a:cs typeface="Verdana"/>
                <a:sym typeface="Verdana"/>
              </a:defRPr>
            </a:lvl2pPr>
            <a:lvl3pPr marL="1371600" marR="0" lvl="2" indent="-228600" algn="l" rtl="0">
              <a:spcBef>
                <a:spcPts val="280"/>
              </a:spcBef>
              <a:spcAft>
                <a:spcPts val="0"/>
              </a:spcAft>
              <a:buSzPts val="1400"/>
              <a:buNone/>
              <a:defRPr sz="1400" b="0" i="0" u="none" strike="noStrike" cap="none">
                <a:solidFill>
                  <a:srgbClr val="0F5494"/>
                </a:solidFill>
                <a:latin typeface="Verdana"/>
                <a:ea typeface="Verdana"/>
                <a:cs typeface="Verdana"/>
                <a:sym typeface="Verdan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5" name="Google Shape;15;p1"/>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16" name="Google Shape;16;p1"/>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17" name="Google Shape;17;p1"/>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7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0"/>
        <p:cNvGrpSpPr/>
        <p:nvPr/>
      </p:nvGrpSpPr>
      <p:grpSpPr>
        <a:xfrm>
          <a:off x="0" y="0"/>
          <a:ext cx="0" cy="0"/>
          <a:chOff x="0" y="0"/>
          <a:chExt cx="0" cy="0"/>
        </a:xfrm>
      </p:grpSpPr>
      <p:sp>
        <p:nvSpPr>
          <p:cNvPr id="141" name="Google Shape;141;p18"/>
          <p:cNvSpPr txBox="1"/>
          <p:nvPr/>
        </p:nvSpPr>
        <p:spPr>
          <a:xfrm>
            <a:off x="0" y="0"/>
            <a:ext cx="9144000" cy="957262"/>
          </a:xfrm>
          <a:prstGeom prst="rect">
            <a:avLst/>
          </a:prstGeom>
          <a:solidFill>
            <a:srgbClr val="0F5494"/>
          </a:solidFill>
          <a:ln w="9525" cap="flat" cmpd="sng">
            <a:solidFill>
              <a:srgbClr val="0F549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sp>
        <p:nvSpPr>
          <p:cNvPr id="142" name="Google Shape;142;p18"/>
          <p:cNvSpPr txBox="1"/>
          <p:nvPr/>
        </p:nvSpPr>
        <p:spPr>
          <a:xfrm>
            <a:off x="4262437" y="6659562"/>
            <a:ext cx="611187" cy="198437"/>
          </a:xfrm>
          <a:prstGeom prst="rect">
            <a:avLst/>
          </a:prstGeom>
          <a:solidFill>
            <a:srgbClr val="133176"/>
          </a:solidFill>
          <a:ln w="9525" cap="flat" cmpd="sng">
            <a:solidFill>
              <a:srgbClr val="133176"/>
            </a:solidFill>
            <a:prstDash val="solid"/>
            <a:miter lim="800000"/>
            <a:headEnd type="none" w="sm" len="sm"/>
            <a:tailEnd type="none" w="sm" len="sm"/>
          </a:ln>
          <a:effectLst>
            <a:outerShdw blurRad="63500" dist="23000" dir="5400000">
              <a:srgbClr val="80808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pic>
        <p:nvPicPr>
          <p:cNvPr id="143" name="Google Shape;143;p18" descr="LOGO CE_Vertical_EN_NEG_quadri_HR"/>
          <p:cNvPicPr preferRelativeResize="0"/>
          <p:nvPr/>
        </p:nvPicPr>
        <p:blipFill rotWithShape="1">
          <a:blip r:embed="rId3">
            <a:alphaModFix/>
          </a:blip>
          <a:srcRect/>
          <a:stretch/>
        </p:blipFill>
        <p:spPr>
          <a:xfrm>
            <a:off x="3957637" y="258762"/>
            <a:ext cx="1436687" cy="1004887"/>
          </a:xfrm>
          <a:prstGeom prst="rect">
            <a:avLst/>
          </a:prstGeom>
          <a:noFill/>
          <a:ln>
            <a:noFill/>
          </a:ln>
        </p:spPr>
      </p:pic>
      <p:sp>
        <p:nvSpPr>
          <p:cNvPr id="144" name="Google Shape;144;p18"/>
          <p:cNvSpPr txBox="1">
            <a:spLocks noGrp="1"/>
          </p:cNvSpPr>
          <p:nvPr>
            <p:ph type="title"/>
          </p:nvPr>
        </p:nvSpPr>
        <p:spPr>
          <a:xfrm>
            <a:off x="395287" y="1339850"/>
            <a:ext cx="8229600" cy="9366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1pPr>
            <a:lvl2pPr marR="0" lvl="1"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2pPr>
            <a:lvl3pPr marR="0" lvl="2"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3pPr>
            <a:lvl4pPr marR="0" lvl="3"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4pPr>
            <a:lvl5pPr marR="0" lvl="4"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5pPr>
            <a:lvl6pPr marR="0" lvl="5"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6pPr>
            <a:lvl7pPr marR="0" lvl="6"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7pPr>
            <a:lvl8pPr marR="0" lvl="7"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8pPr>
            <a:lvl9pPr marR="0" lvl="8"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9pPr>
          </a:lstStyle>
          <a:p>
            <a:endParaRPr/>
          </a:p>
        </p:txBody>
      </p:sp>
      <p:sp>
        <p:nvSpPr>
          <p:cNvPr id="145" name="Google Shape;145;p18"/>
          <p:cNvSpPr txBox="1">
            <a:spLocks noGrp="1"/>
          </p:cNvSpPr>
          <p:nvPr>
            <p:ph type="body" idx="1"/>
          </p:nvPr>
        </p:nvSpPr>
        <p:spPr>
          <a:xfrm>
            <a:off x="457200" y="2492375"/>
            <a:ext cx="8229600" cy="3529012"/>
          </a:xfrm>
          <a:prstGeom prst="rect">
            <a:avLst/>
          </a:prstGeom>
          <a:noFill/>
          <a:ln>
            <a:noFill/>
          </a:ln>
        </p:spPr>
        <p:txBody>
          <a:bodyPr spcFirstLastPara="1" wrap="square" lIns="91425" tIns="45700" rIns="91425" bIns="45700" anchor="t" anchorCtr="0">
            <a:noAutofit/>
          </a:bodyPr>
          <a:lstStyle>
            <a:lvl1pPr marL="457200" marR="0" lvl="0" indent="-381000" algn="l" rtl="0">
              <a:spcBef>
                <a:spcPts val="480"/>
              </a:spcBef>
              <a:spcAft>
                <a:spcPts val="0"/>
              </a:spcAft>
              <a:buClr>
                <a:schemeClr val="lt1"/>
              </a:buClr>
              <a:buSzPts val="2400"/>
              <a:buFont typeface="Verdana"/>
              <a:buChar char="•"/>
              <a:defRPr sz="2400" b="0" i="1" u="none" strike="noStrike" cap="none">
                <a:solidFill>
                  <a:srgbClr val="0F5494"/>
                </a:solidFill>
                <a:latin typeface="Verdana"/>
                <a:ea typeface="Verdana"/>
                <a:cs typeface="Verdana"/>
                <a:sym typeface="Verdana"/>
              </a:defRPr>
            </a:lvl1pPr>
            <a:lvl2pPr marL="914400" marR="0" lvl="1" indent="-355600" algn="l" rtl="0">
              <a:spcBef>
                <a:spcPts val="400"/>
              </a:spcBef>
              <a:spcAft>
                <a:spcPts val="0"/>
              </a:spcAft>
              <a:buClr>
                <a:srgbClr val="009FBA"/>
              </a:buClr>
              <a:buSzPts val="2000"/>
              <a:buFont typeface="Verdana"/>
              <a:buChar char="•"/>
              <a:defRPr sz="2000" b="1" i="0" u="none" strike="noStrike" cap="none">
                <a:solidFill>
                  <a:srgbClr val="0F5494"/>
                </a:solidFill>
                <a:latin typeface="Verdana"/>
                <a:ea typeface="Verdana"/>
                <a:cs typeface="Verdana"/>
                <a:sym typeface="Verdana"/>
              </a:defRPr>
            </a:lvl2pPr>
            <a:lvl3pPr marL="1371600" marR="0" lvl="2" indent="-228600" algn="l" rtl="0">
              <a:spcBef>
                <a:spcPts val="280"/>
              </a:spcBef>
              <a:spcAft>
                <a:spcPts val="0"/>
              </a:spcAft>
              <a:buSzPts val="1400"/>
              <a:buNone/>
              <a:defRPr sz="1400" b="0" i="0" u="none" strike="noStrike" cap="none">
                <a:solidFill>
                  <a:srgbClr val="0F5494"/>
                </a:solidFill>
                <a:latin typeface="Verdana"/>
                <a:ea typeface="Verdana"/>
                <a:cs typeface="Verdana"/>
                <a:sym typeface="Verdan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46" name="Google Shape;146;p18"/>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147" name="Google Shape;147;p18"/>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148" name="Google Shape;148;p18"/>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6"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6"/>
        <p:cNvGrpSpPr/>
        <p:nvPr/>
      </p:nvGrpSpPr>
      <p:grpSpPr>
        <a:xfrm>
          <a:off x="0" y="0"/>
          <a:ext cx="0" cy="0"/>
          <a:chOff x="0" y="0"/>
          <a:chExt cx="0" cy="0"/>
        </a:xfrm>
      </p:grpSpPr>
      <p:sp>
        <p:nvSpPr>
          <p:cNvPr id="157" name="Google Shape;157;p20"/>
          <p:cNvSpPr txBox="1"/>
          <p:nvPr/>
        </p:nvSpPr>
        <p:spPr>
          <a:xfrm>
            <a:off x="0" y="0"/>
            <a:ext cx="9144000" cy="957262"/>
          </a:xfrm>
          <a:prstGeom prst="rect">
            <a:avLst/>
          </a:prstGeom>
          <a:solidFill>
            <a:srgbClr val="0F5494"/>
          </a:solidFill>
          <a:ln w="9525" cap="flat" cmpd="sng">
            <a:solidFill>
              <a:srgbClr val="0F549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sp>
        <p:nvSpPr>
          <p:cNvPr id="158" name="Google Shape;158;p20"/>
          <p:cNvSpPr txBox="1"/>
          <p:nvPr/>
        </p:nvSpPr>
        <p:spPr>
          <a:xfrm>
            <a:off x="4262437" y="6659562"/>
            <a:ext cx="611187" cy="198437"/>
          </a:xfrm>
          <a:prstGeom prst="rect">
            <a:avLst/>
          </a:prstGeom>
          <a:solidFill>
            <a:srgbClr val="133176"/>
          </a:solidFill>
          <a:ln w="9525" cap="flat" cmpd="sng">
            <a:solidFill>
              <a:srgbClr val="133176"/>
            </a:solidFill>
            <a:prstDash val="solid"/>
            <a:miter lim="800000"/>
            <a:headEnd type="none" w="sm" len="sm"/>
            <a:tailEnd type="none" w="sm" len="sm"/>
          </a:ln>
          <a:effectLst>
            <a:outerShdw blurRad="63500" dist="23000" dir="5400000">
              <a:srgbClr val="80808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pic>
        <p:nvPicPr>
          <p:cNvPr id="159" name="Google Shape;159;p20" descr="LOGO CE_Vertical_EN_NEG_quadri_HR"/>
          <p:cNvPicPr preferRelativeResize="0"/>
          <p:nvPr/>
        </p:nvPicPr>
        <p:blipFill rotWithShape="1">
          <a:blip r:embed="rId3">
            <a:alphaModFix/>
          </a:blip>
          <a:srcRect/>
          <a:stretch/>
        </p:blipFill>
        <p:spPr>
          <a:xfrm>
            <a:off x="3957637" y="258762"/>
            <a:ext cx="1436687" cy="1004887"/>
          </a:xfrm>
          <a:prstGeom prst="rect">
            <a:avLst/>
          </a:prstGeom>
          <a:noFill/>
          <a:ln>
            <a:noFill/>
          </a:ln>
        </p:spPr>
      </p:pic>
      <p:sp>
        <p:nvSpPr>
          <p:cNvPr id="160" name="Google Shape;160;p20"/>
          <p:cNvSpPr txBox="1">
            <a:spLocks noGrp="1"/>
          </p:cNvSpPr>
          <p:nvPr>
            <p:ph type="title"/>
          </p:nvPr>
        </p:nvSpPr>
        <p:spPr>
          <a:xfrm>
            <a:off x="395287" y="1339850"/>
            <a:ext cx="8229600" cy="9366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1pPr>
            <a:lvl2pPr marR="0" lvl="1"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2pPr>
            <a:lvl3pPr marR="0" lvl="2"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3pPr>
            <a:lvl4pPr marR="0" lvl="3"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4pPr>
            <a:lvl5pPr marR="0" lvl="4"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5pPr>
            <a:lvl6pPr marR="0" lvl="5"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6pPr>
            <a:lvl7pPr marR="0" lvl="6"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7pPr>
            <a:lvl8pPr marR="0" lvl="7"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8pPr>
            <a:lvl9pPr marR="0" lvl="8"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9pPr>
          </a:lstStyle>
          <a:p>
            <a:endParaRPr/>
          </a:p>
        </p:txBody>
      </p:sp>
      <p:sp>
        <p:nvSpPr>
          <p:cNvPr id="161" name="Google Shape;161;p20"/>
          <p:cNvSpPr txBox="1">
            <a:spLocks noGrp="1"/>
          </p:cNvSpPr>
          <p:nvPr>
            <p:ph type="body" idx="1"/>
          </p:nvPr>
        </p:nvSpPr>
        <p:spPr>
          <a:xfrm>
            <a:off x="457200" y="2492375"/>
            <a:ext cx="8229600" cy="3529012"/>
          </a:xfrm>
          <a:prstGeom prst="rect">
            <a:avLst/>
          </a:prstGeom>
          <a:noFill/>
          <a:ln>
            <a:noFill/>
          </a:ln>
        </p:spPr>
        <p:txBody>
          <a:bodyPr spcFirstLastPara="1" wrap="square" lIns="91425" tIns="45700" rIns="91425" bIns="45700" anchor="t" anchorCtr="0">
            <a:noAutofit/>
          </a:bodyPr>
          <a:lstStyle>
            <a:lvl1pPr marL="457200" marR="0" lvl="0" indent="-381000" algn="l" rtl="0">
              <a:spcBef>
                <a:spcPts val="480"/>
              </a:spcBef>
              <a:spcAft>
                <a:spcPts val="0"/>
              </a:spcAft>
              <a:buClr>
                <a:schemeClr val="lt1"/>
              </a:buClr>
              <a:buSzPts val="2400"/>
              <a:buFont typeface="Verdana"/>
              <a:buChar char="•"/>
              <a:defRPr sz="2400" b="0" i="1" u="none" strike="noStrike" cap="none">
                <a:solidFill>
                  <a:srgbClr val="0F5494"/>
                </a:solidFill>
                <a:latin typeface="Verdana"/>
                <a:ea typeface="Verdana"/>
                <a:cs typeface="Verdana"/>
                <a:sym typeface="Verdana"/>
              </a:defRPr>
            </a:lvl1pPr>
            <a:lvl2pPr marL="914400" marR="0" lvl="1" indent="-355600" algn="l" rtl="0">
              <a:spcBef>
                <a:spcPts val="400"/>
              </a:spcBef>
              <a:spcAft>
                <a:spcPts val="0"/>
              </a:spcAft>
              <a:buClr>
                <a:srgbClr val="009FBA"/>
              </a:buClr>
              <a:buSzPts val="2000"/>
              <a:buFont typeface="Verdana"/>
              <a:buChar char="•"/>
              <a:defRPr sz="2000" b="1" i="0" u="none" strike="noStrike" cap="none">
                <a:solidFill>
                  <a:srgbClr val="0F5494"/>
                </a:solidFill>
                <a:latin typeface="Verdana"/>
                <a:ea typeface="Verdana"/>
                <a:cs typeface="Verdana"/>
                <a:sym typeface="Verdana"/>
              </a:defRPr>
            </a:lvl2pPr>
            <a:lvl3pPr marL="1371600" marR="0" lvl="2" indent="-228600" algn="l" rtl="0">
              <a:spcBef>
                <a:spcPts val="280"/>
              </a:spcBef>
              <a:spcAft>
                <a:spcPts val="0"/>
              </a:spcAft>
              <a:buSzPts val="1400"/>
              <a:buNone/>
              <a:defRPr sz="1400" b="0" i="0" u="none" strike="noStrike" cap="none">
                <a:solidFill>
                  <a:srgbClr val="0F5494"/>
                </a:solidFill>
                <a:latin typeface="Verdana"/>
                <a:ea typeface="Verdana"/>
                <a:cs typeface="Verdana"/>
                <a:sym typeface="Verdan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2" name="Google Shape;162;p20"/>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163" name="Google Shape;163;p20"/>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164" name="Google Shape;164;p20"/>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7"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1"/>
        <p:cNvGrpSpPr/>
        <p:nvPr/>
      </p:nvGrpSpPr>
      <p:grpSpPr>
        <a:xfrm>
          <a:off x="0" y="0"/>
          <a:ext cx="0" cy="0"/>
          <a:chOff x="0" y="0"/>
          <a:chExt cx="0" cy="0"/>
        </a:xfrm>
      </p:grpSpPr>
      <p:sp>
        <p:nvSpPr>
          <p:cNvPr id="172" name="Google Shape;172;p22"/>
          <p:cNvSpPr txBox="1"/>
          <p:nvPr/>
        </p:nvSpPr>
        <p:spPr>
          <a:xfrm>
            <a:off x="0" y="0"/>
            <a:ext cx="9144000" cy="957262"/>
          </a:xfrm>
          <a:prstGeom prst="rect">
            <a:avLst/>
          </a:prstGeom>
          <a:solidFill>
            <a:srgbClr val="0F5494"/>
          </a:solidFill>
          <a:ln w="9525" cap="flat" cmpd="sng">
            <a:solidFill>
              <a:srgbClr val="0F549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sp>
        <p:nvSpPr>
          <p:cNvPr id="173" name="Google Shape;173;p22"/>
          <p:cNvSpPr txBox="1"/>
          <p:nvPr/>
        </p:nvSpPr>
        <p:spPr>
          <a:xfrm>
            <a:off x="4262437" y="6659562"/>
            <a:ext cx="611187" cy="198437"/>
          </a:xfrm>
          <a:prstGeom prst="rect">
            <a:avLst/>
          </a:prstGeom>
          <a:solidFill>
            <a:srgbClr val="133176"/>
          </a:solidFill>
          <a:ln w="9525" cap="flat" cmpd="sng">
            <a:solidFill>
              <a:srgbClr val="133176"/>
            </a:solidFill>
            <a:prstDash val="solid"/>
            <a:miter lim="800000"/>
            <a:headEnd type="none" w="sm" len="sm"/>
            <a:tailEnd type="none" w="sm" len="sm"/>
          </a:ln>
          <a:effectLst>
            <a:outerShdw blurRad="63500" dist="23000" dir="5400000">
              <a:srgbClr val="80808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pic>
        <p:nvPicPr>
          <p:cNvPr id="174" name="Google Shape;174;p22" descr="LOGO CE_Vertical_EN_NEG_quadri_HR"/>
          <p:cNvPicPr preferRelativeResize="0"/>
          <p:nvPr/>
        </p:nvPicPr>
        <p:blipFill rotWithShape="1">
          <a:blip r:embed="rId3">
            <a:alphaModFix/>
          </a:blip>
          <a:srcRect/>
          <a:stretch/>
        </p:blipFill>
        <p:spPr>
          <a:xfrm>
            <a:off x="3957637" y="258762"/>
            <a:ext cx="1436687" cy="1004887"/>
          </a:xfrm>
          <a:prstGeom prst="rect">
            <a:avLst/>
          </a:prstGeom>
          <a:noFill/>
          <a:ln>
            <a:noFill/>
          </a:ln>
        </p:spPr>
      </p:pic>
      <p:sp>
        <p:nvSpPr>
          <p:cNvPr id="175" name="Google Shape;175;p22"/>
          <p:cNvSpPr txBox="1">
            <a:spLocks noGrp="1"/>
          </p:cNvSpPr>
          <p:nvPr>
            <p:ph type="title"/>
          </p:nvPr>
        </p:nvSpPr>
        <p:spPr>
          <a:xfrm>
            <a:off x="395287" y="1339850"/>
            <a:ext cx="8229600" cy="9366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1pPr>
            <a:lvl2pPr marR="0" lvl="1"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2pPr>
            <a:lvl3pPr marR="0" lvl="2"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3pPr>
            <a:lvl4pPr marR="0" lvl="3"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4pPr>
            <a:lvl5pPr marR="0" lvl="4"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5pPr>
            <a:lvl6pPr marR="0" lvl="5"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6pPr>
            <a:lvl7pPr marR="0" lvl="6"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7pPr>
            <a:lvl8pPr marR="0" lvl="7"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8pPr>
            <a:lvl9pPr marR="0" lvl="8"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9pPr>
          </a:lstStyle>
          <a:p>
            <a:endParaRPr/>
          </a:p>
        </p:txBody>
      </p:sp>
      <p:sp>
        <p:nvSpPr>
          <p:cNvPr id="176" name="Google Shape;176;p22"/>
          <p:cNvSpPr txBox="1">
            <a:spLocks noGrp="1"/>
          </p:cNvSpPr>
          <p:nvPr>
            <p:ph type="body" idx="1"/>
          </p:nvPr>
        </p:nvSpPr>
        <p:spPr>
          <a:xfrm>
            <a:off x="457200" y="2492375"/>
            <a:ext cx="8229600" cy="3529012"/>
          </a:xfrm>
          <a:prstGeom prst="rect">
            <a:avLst/>
          </a:prstGeom>
          <a:noFill/>
          <a:ln>
            <a:noFill/>
          </a:ln>
        </p:spPr>
        <p:txBody>
          <a:bodyPr spcFirstLastPara="1" wrap="square" lIns="91425" tIns="45700" rIns="91425" bIns="45700" anchor="t" anchorCtr="0">
            <a:noAutofit/>
          </a:bodyPr>
          <a:lstStyle>
            <a:lvl1pPr marL="457200" marR="0" lvl="0" indent="-381000" algn="l" rtl="0">
              <a:spcBef>
                <a:spcPts val="480"/>
              </a:spcBef>
              <a:spcAft>
                <a:spcPts val="0"/>
              </a:spcAft>
              <a:buClr>
                <a:schemeClr val="lt1"/>
              </a:buClr>
              <a:buSzPts val="2400"/>
              <a:buFont typeface="Verdana"/>
              <a:buChar char="•"/>
              <a:defRPr sz="2400" b="0" i="1" u="none" strike="noStrike" cap="none">
                <a:solidFill>
                  <a:srgbClr val="0F5494"/>
                </a:solidFill>
                <a:latin typeface="Verdana"/>
                <a:ea typeface="Verdana"/>
                <a:cs typeface="Verdana"/>
                <a:sym typeface="Verdana"/>
              </a:defRPr>
            </a:lvl1pPr>
            <a:lvl2pPr marL="914400" marR="0" lvl="1" indent="-355600" algn="l" rtl="0">
              <a:spcBef>
                <a:spcPts val="400"/>
              </a:spcBef>
              <a:spcAft>
                <a:spcPts val="0"/>
              </a:spcAft>
              <a:buClr>
                <a:srgbClr val="009FBA"/>
              </a:buClr>
              <a:buSzPts val="2000"/>
              <a:buFont typeface="Verdana"/>
              <a:buChar char="•"/>
              <a:defRPr sz="2000" b="1" i="0" u="none" strike="noStrike" cap="none">
                <a:solidFill>
                  <a:srgbClr val="0F5494"/>
                </a:solidFill>
                <a:latin typeface="Verdana"/>
                <a:ea typeface="Verdana"/>
                <a:cs typeface="Verdana"/>
                <a:sym typeface="Verdana"/>
              </a:defRPr>
            </a:lvl2pPr>
            <a:lvl3pPr marL="1371600" marR="0" lvl="2" indent="-228600" algn="l" rtl="0">
              <a:spcBef>
                <a:spcPts val="280"/>
              </a:spcBef>
              <a:spcAft>
                <a:spcPts val="0"/>
              </a:spcAft>
              <a:buSzPts val="1400"/>
              <a:buNone/>
              <a:defRPr sz="1400" b="0" i="0" u="none" strike="noStrike" cap="none">
                <a:solidFill>
                  <a:srgbClr val="0F5494"/>
                </a:solidFill>
                <a:latin typeface="Verdana"/>
                <a:ea typeface="Verdana"/>
                <a:cs typeface="Verdana"/>
                <a:sym typeface="Verdan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7" name="Google Shape;177;p22"/>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178" name="Google Shape;178;p22"/>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179" name="Google Shape;179;p22"/>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
        <p:cNvGrpSpPr/>
        <p:nvPr/>
      </p:nvGrpSpPr>
      <p:grpSpPr>
        <a:xfrm>
          <a:off x="0" y="0"/>
          <a:ext cx="0" cy="0"/>
          <a:chOff x="0" y="0"/>
          <a:chExt cx="0" cy="0"/>
        </a:xfrm>
      </p:grpSpPr>
      <p:sp>
        <p:nvSpPr>
          <p:cNvPr id="25" name="Google Shape;25;p3"/>
          <p:cNvSpPr txBox="1"/>
          <p:nvPr/>
        </p:nvSpPr>
        <p:spPr>
          <a:xfrm>
            <a:off x="0" y="981075"/>
            <a:ext cx="9180512" cy="5876925"/>
          </a:xfrm>
          <a:prstGeom prst="rect">
            <a:avLst/>
          </a:prstGeom>
          <a:solidFill>
            <a:srgbClr val="0F5494"/>
          </a:solidFill>
          <a:ln w="25400" cap="flat" cmpd="sng">
            <a:solidFill>
              <a:srgbClr val="0F5494"/>
            </a:solidFill>
            <a:prstDash val="solid"/>
            <a:miter lim="800000"/>
            <a:headEnd type="none" w="sm" len="sm"/>
            <a:tailEnd type="none" w="sm" len="sm"/>
          </a:ln>
          <a:effectLst>
            <a:outerShdw blurRad="63500" dist="23000" dir="5400000">
              <a:srgbClr val="00000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pic>
        <p:nvPicPr>
          <p:cNvPr id="26" name="Google Shape;26;p3" descr="LOGO CE-EN-quadri.eps"/>
          <p:cNvPicPr preferRelativeResize="0"/>
          <p:nvPr/>
        </p:nvPicPr>
        <p:blipFill rotWithShape="1">
          <a:blip r:embed="rId3">
            <a:alphaModFix/>
          </a:blip>
          <a:srcRect/>
          <a:stretch/>
        </p:blipFill>
        <p:spPr>
          <a:xfrm>
            <a:off x="3957637" y="258762"/>
            <a:ext cx="1436687" cy="998537"/>
          </a:xfrm>
          <a:prstGeom prst="rect">
            <a:avLst/>
          </a:prstGeom>
          <a:noFill/>
          <a:ln>
            <a:noFill/>
          </a:ln>
        </p:spPr>
      </p:pic>
      <p:sp>
        <p:nvSpPr>
          <p:cNvPr id="27" name="Google Shape;27;p3"/>
          <p:cNvSpPr txBox="1"/>
          <p:nvPr/>
        </p:nvSpPr>
        <p:spPr>
          <a:xfrm>
            <a:off x="4267200" y="6659562"/>
            <a:ext cx="611187" cy="215900"/>
          </a:xfrm>
          <a:prstGeom prst="rect">
            <a:avLst/>
          </a:prstGeom>
          <a:solidFill>
            <a:srgbClr val="133176"/>
          </a:solidFill>
          <a:ln w="9525" cap="flat" cmpd="sng">
            <a:solidFill>
              <a:srgbClr val="133176"/>
            </a:solidFill>
            <a:prstDash val="solid"/>
            <a:miter lim="800000"/>
            <a:headEnd type="none" w="sm" len="sm"/>
            <a:tailEnd type="none" w="sm" len="sm"/>
          </a:ln>
          <a:effectLst>
            <a:outerShdw blurRad="63500" dist="23000" dir="5400000">
              <a:srgbClr val="80808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sp>
        <p:nvSpPr>
          <p:cNvPr id="28" name="Google Shape;28;p3"/>
          <p:cNvSpPr txBox="1">
            <a:spLocks noGrp="1"/>
          </p:cNvSpPr>
          <p:nvPr>
            <p:ph type="title"/>
          </p:nvPr>
        </p:nvSpPr>
        <p:spPr>
          <a:xfrm>
            <a:off x="395287" y="1339850"/>
            <a:ext cx="8229600" cy="9366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1pPr>
            <a:lvl2pPr marR="0" lvl="1"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2pPr>
            <a:lvl3pPr marR="0" lvl="2"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3pPr>
            <a:lvl4pPr marR="0" lvl="3"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4pPr>
            <a:lvl5pPr marR="0" lvl="4"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5pPr>
            <a:lvl6pPr marR="0" lvl="5"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6pPr>
            <a:lvl7pPr marR="0" lvl="6"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7pPr>
            <a:lvl8pPr marR="0" lvl="7"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8pPr>
            <a:lvl9pPr marR="0" lvl="8"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9pPr>
          </a:lstStyle>
          <a:p>
            <a:endParaRPr/>
          </a:p>
        </p:txBody>
      </p:sp>
      <p:sp>
        <p:nvSpPr>
          <p:cNvPr id="29" name="Google Shape;29;p3"/>
          <p:cNvSpPr txBox="1">
            <a:spLocks noGrp="1"/>
          </p:cNvSpPr>
          <p:nvPr>
            <p:ph type="body" idx="1"/>
          </p:nvPr>
        </p:nvSpPr>
        <p:spPr>
          <a:xfrm>
            <a:off x="457200" y="2492375"/>
            <a:ext cx="8229600" cy="3529012"/>
          </a:xfrm>
          <a:prstGeom prst="rect">
            <a:avLst/>
          </a:prstGeom>
          <a:noFill/>
          <a:ln>
            <a:noFill/>
          </a:ln>
        </p:spPr>
        <p:txBody>
          <a:bodyPr spcFirstLastPara="1" wrap="square" lIns="91425" tIns="45700" rIns="91425" bIns="45700" anchor="t" anchorCtr="0">
            <a:noAutofit/>
          </a:bodyPr>
          <a:lstStyle>
            <a:lvl1pPr marL="457200" marR="0" lvl="0" indent="-381000" algn="l" rtl="0">
              <a:spcBef>
                <a:spcPts val="480"/>
              </a:spcBef>
              <a:spcAft>
                <a:spcPts val="0"/>
              </a:spcAft>
              <a:buClr>
                <a:schemeClr val="lt1"/>
              </a:buClr>
              <a:buSzPts val="2400"/>
              <a:buFont typeface="Verdana"/>
              <a:buChar char="•"/>
              <a:defRPr sz="2400" b="0" i="1" u="none" strike="noStrike" cap="none">
                <a:solidFill>
                  <a:srgbClr val="0F5494"/>
                </a:solidFill>
                <a:latin typeface="Verdana"/>
                <a:ea typeface="Verdana"/>
                <a:cs typeface="Verdana"/>
                <a:sym typeface="Verdana"/>
              </a:defRPr>
            </a:lvl1pPr>
            <a:lvl2pPr marL="914400" marR="0" lvl="1" indent="-355600" algn="l" rtl="0">
              <a:spcBef>
                <a:spcPts val="400"/>
              </a:spcBef>
              <a:spcAft>
                <a:spcPts val="0"/>
              </a:spcAft>
              <a:buClr>
                <a:srgbClr val="009FBA"/>
              </a:buClr>
              <a:buSzPts val="2000"/>
              <a:buFont typeface="Verdana"/>
              <a:buChar char="•"/>
              <a:defRPr sz="2000" b="1" i="0" u="none" strike="noStrike" cap="none">
                <a:solidFill>
                  <a:srgbClr val="0F5494"/>
                </a:solidFill>
                <a:latin typeface="Verdana"/>
                <a:ea typeface="Verdana"/>
                <a:cs typeface="Verdana"/>
                <a:sym typeface="Verdana"/>
              </a:defRPr>
            </a:lvl2pPr>
            <a:lvl3pPr marL="1371600" marR="0" lvl="2" indent="-228600" algn="l" rtl="0">
              <a:spcBef>
                <a:spcPts val="280"/>
              </a:spcBef>
              <a:spcAft>
                <a:spcPts val="0"/>
              </a:spcAft>
              <a:buSzPts val="1400"/>
              <a:buNone/>
              <a:defRPr sz="1400" b="0" i="0" u="none" strike="noStrike" cap="none">
                <a:solidFill>
                  <a:srgbClr val="0F5494"/>
                </a:solidFill>
                <a:latin typeface="Verdana"/>
                <a:ea typeface="Verdana"/>
                <a:cs typeface="Verdana"/>
                <a:sym typeface="Verdan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 name="Google Shape;30;p3"/>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31" name="Google Shape;31;p3"/>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32" name="Google Shape;32;p3"/>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1pPr>
            <a:lvl2pPr marL="0" marR="0" lvl="1" indent="0" algn="r" rtl="0">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2pPr>
            <a:lvl3pPr marL="0" marR="0" lvl="2" indent="0" algn="r" rtl="0">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3pPr>
            <a:lvl4pPr marL="0" marR="0" lvl="3" indent="0" algn="r" rtl="0">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4pPr>
            <a:lvl5pPr marL="0" marR="0" lvl="4" indent="0" algn="r" rtl="0">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5pPr>
            <a:lvl6pPr marL="0" marR="0" lvl="5" indent="0" algn="r" rtl="0">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6pPr>
            <a:lvl7pPr marL="0" marR="0" lvl="6" indent="0" algn="r" rtl="0">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7pPr>
            <a:lvl8pPr marL="0" marR="0" lvl="7" indent="0" algn="r" rtl="0">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8pPr>
            <a:lvl9pPr marL="0" marR="0" lvl="8" indent="0" algn="r" rtl="0">
              <a:lnSpc>
                <a:spcPct val="100000"/>
              </a:lnSpc>
              <a:spcBef>
                <a:spcPts val="0"/>
              </a:spcBef>
              <a:spcAft>
                <a:spcPts val="0"/>
              </a:spcAft>
              <a:buClr>
                <a:srgbClr val="FFFFFF"/>
              </a:buClr>
              <a:buSzPts val="1400"/>
              <a:buFont typeface="Verdana"/>
              <a:buNone/>
              <a:defRPr sz="1400" b="0" i="0" u="none">
                <a:solidFill>
                  <a:srgbClr val="FFFFFF"/>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en-US"/>
              <a:t>‹#›</a:t>
            </a:fld>
            <a:endParaRPr>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
        <p:cNvGrpSpPr/>
        <p:nvPr/>
      </p:nvGrpSpPr>
      <p:grpSpPr>
        <a:xfrm>
          <a:off x="0" y="0"/>
          <a:ext cx="0" cy="0"/>
          <a:chOff x="0" y="0"/>
          <a:chExt cx="0" cy="0"/>
        </a:xfrm>
      </p:grpSpPr>
      <p:sp>
        <p:nvSpPr>
          <p:cNvPr id="40" name="Google Shape;40;p5"/>
          <p:cNvSpPr txBox="1">
            <a:spLocks noGrp="1"/>
          </p:cNvSpPr>
          <p:nvPr>
            <p:ph type="title"/>
          </p:nvPr>
        </p:nvSpPr>
        <p:spPr>
          <a:xfrm>
            <a:off x="395287" y="1339850"/>
            <a:ext cx="8229600" cy="9366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1pPr>
            <a:lvl2pPr marR="0" lvl="1"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2pPr>
            <a:lvl3pPr marR="0" lvl="2"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3pPr>
            <a:lvl4pPr marR="0" lvl="3"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4pPr>
            <a:lvl5pPr marR="0" lvl="4"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5pPr>
            <a:lvl6pPr marR="0" lvl="5"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6pPr>
            <a:lvl7pPr marR="0" lvl="6"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7pPr>
            <a:lvl8pPr marR="0" lvl="7"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8pPr>
            <a:lvl9pPr marR="0" lvl="8"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9pPr>
          </a:lstStyle>
          <a:p>
            <a:endParaRPr/>
          </a:p>
        </p:txBody>
      </p:sp>
      <p:sp>
        <p:nvSpPr>
          <p:cNvPr id="41" name="Google Shape;41;p5"/>
          <p:cNvSpPr txBox="1">
            <a:spLocks noGrp="1"/>
          </p:cNvSpPr>
          <p:nvPr>
            <p:ph type="body" idx="1"/>
          </p:nvPr>
        </p:nvSpPr>
        <p:spPr>
          <a:xfrm>
            <a:off x="457200" y="2492375"/>
            <a:ext cx="8229600" cy="3529012"/>
          </a:xfrm>
          <a:prstGeom prst="rect">
            <a:avLst/>
          </a:prstGeom>
          <a:noFill/>
          <a:ln>
            <a:noFill/>
          </a:ln>
        </p:spPr>
        <p:txBody>
          <a:bodyPr spcFirstLastPara="1" wrap="square" lIns="91425" tIns="45700" rIns="91425" bIns="45700" anchor="t" anchorCtr="0">
            <a:noAutofit/>
          </a:bodyPr>
          <a:lstStyle>
            <a:lvl1pPr marL="457200" marR="0" lvl="0" indent="-381000" algn="l" rtl="0">
              <a:spcBef>
                <a:spcPts val="480"/>
              </a:spcBef>
              <a:spcAft>
                <a:spcPts val="0"/>
              </a:spcAft>
              <a:buClr>
                <a:schemeClr val="lt1"/>
              </a:buClr>
              <a:buSzPts val="2400"/>
              <a:buFont typeface="Verdana"/>
              <a:buChar char="•"/>
              <a:defRPr sz="2400" b="0" i="1" u="none" strike="noStrike" cap="none">
                <a:solidFill>
                  <a:srgbClr val="0F5494"/>
                </a:solidFill>
                <a:latin typeface="Verdana"/>
                <a:ea typeface="Verdana"/>
                <a:cs typeface="Verdana"/>
                <a:sym typeface="Verdana"/>
              </a:defRPr>
            </a:lvl1pPr>
            <a:lvl2pPr marL="914400" marR="0" lvl="1" indent="-355600" algn="l" rtl="0">
              <a:spcBef>
                <a:spcPts val="400"/>
              </a:spcBef>
              <a:spcAft>
                <a:spcPts val="0"/>
              </a:spcAft>
              <a:buClr>
                <a:srgbClr val="009FBA"/>
              </a:buClr>
              <a:buSzPts val="2000"/>
              <a:buFont typeface="Verdana"/>
              <a:buChar char="•"/>
              <a:defRPr sz="2000" b="1" i="0" u="none" strike="noStrike" cap="none">
                <a:solidFill>
                  <a:srgbClr val="0F5494"/>
                </a:solidFill>
                <a:latin typeface="Verdana"/>
                <a:ea typeface="Verdana"/>
                <a:cs typeface="Verdana"/>
                <a:sym typeface="Verdana"/>
              </a:defRPr>
            </a:lvl2pPr>
            <a:lvl3pPr marL="1371600" marR="0" lvl="2" indent="-228600" algn="l" rtl="0">
              <a:spcBef>
                <a:spcPts val="280"/>
              </a:spcBef>
              <a:spcAft>
                <a:spcPts val="0"/>
              </a:spcAft>
              <a:buSzPts val="1400"/>
              <a:buNone/>
              <a:defRPr sz="1400" b="0" i="0" u="none" strike="noStrike" cap="none">
                <a:solidFill>
                  <a:srgbClr val="0F5494"/>
                </a:solidFill>
                <a:latin typeface="Verdana"/>
                <a:ea typeface="Verdana"/>
                <a:cs typeface="Verdana"/>
                <a:sym typeface="Verdan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 name="Google Shape;42;p5"/>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43" name="Google Shape;43;p5"/>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44" name="Google Shape;44;p5"/>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5" name="Google Shape;45;p5"/>
          <p:cNvSpPr txBox="1"/>
          <p:nvPr/>
        </p:nvSpPr>
        <p:spPr>
          <a:xfrm>
            <a:off x="0" y="0"/>
            <a:ext cx="9144000" cy="957262"/>
          </a:xfrm>
          <a:prstGeom prst="rect">
            <a:avLst/>
          </a:prstGeom>
          <a:solidFill>
            <a:srgbClr val="0F5494"/>
          </a:solidFill>
          <a:ln w="9525" cap="flat" cmpd="sng">
            <a:solidFill>
              <a:srgbClr val="0F549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sp>
        <p:nvSpPr>
          <p:cNvPr id="46" name="Google Shape;46;p5"/>
          <p:cNvSpPr txBox="1"/>
          <p:nvPr/>
        </p:nvSpPr>
        <p:spPr>
          <a:xfrm>
            <a:off x="4262437" y="6659562"/>
            <a:ext cx="611187" cy="198437"/>
          </a:xfrm>
          <a:prstGeom prst="rect">
            <a:avLst/>
          </a:prstGeom>
          <a:solidFill>
            <a:srgbClr val="133176"/>
          </a:solidFill>
          <a:ln w="9525" cap="flat" cmpd="sng">
            <a:solidFill>
              <a:srgbClr val="133176"/>
            </a:solidFill>
            <a:prstDash val="solid"/>
            <a:miter lim="800000"/>
            <a:headEnd type="none" w="sm" len="sm"/>
            <a:tailEnd type="none" w="sm" len="sm"/>
          </a:ln>
          <a:effectLst>
            <a:outerShdw blurRad="63500" dist="23000" dir="5400000">
              <a:srgbClr val="80808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pic>
        <p:nvPicPr>
          <p:cNvPr id="47" name="Google Shape;47;p5" descr="LOGO CE_Vertical_EN_NEG_quadri_HR"/>
          <p:cNvPicPr preferRelativeResize="0"/>
          <p:nvPr/>
        </p:nvPicPr>
        <p:blipFill rotWithShape="1">
          <a:blip r:embed="rId2">
            <a:alphaModFix/>
          </a:blip>
          <a:srcRect/>
          <a:stretch/>
        </p:blipFill>
        <p:spPr>
          <a:xfrm>
            <a:off x="3957637" y="258762"/>
            <a:ext cx="1436687" cy="1004887"/>
          </a:xfrm>
          <a:prstGeom prst="rect">
            <a:avLst/>
          </a:prstGeom>
          <a:noFill/>
          <a:ln>
            <a:noFill/>
          </a:ln>
        </p:spPr>
      </p:pic>
    </p:spTree>
  </p:cSld>
  <p:clrMap bg1="lt1" tx1="dk1" bg2="dk2" tx2="lt2" accent1="accent1" accent2="accent2" accent3="accent3" accent4="accent4" accent5="accent5" accent6="accent6" hlink="hlink" folHlink="folHlink"/>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
        <p:cNvGrpSpPr/>
        <p:nvPr/>
      </p:nvGrpSpPr>
      <p:grpSpPr>
        <a:xfrm>
          <a:off x="0" y="0"/>
          <a:ext cx="0" cy="0"/>
          <a:chOff x="0" y="0"/>
          <a:chExt cx="0" cy="0"/>
        </a:xfrm>
      </p:grpSpPr>
      <p:sp>
        <p:nvSpPr>
          <p:cNvPr id="49" name="Google Shape;49;p6"/>
          <p:cNvSpPr txBox="1"/>
          <p:nvPr/>
        </p:nvSpPr>
        <p:spPr>
          <a:xfrm>
            <a:off x="0" y="0"/>
            <a:ext cx="9144000" cy="957262"/>
          </a:xfrm>
          <a:prstGeom prst="rect">
            <a:avLst/>
          </a:prstGeom>
          <a:solidFill>
            <a:srgbClr val="0F5494"/>
          </a:solidFill>
          <a:ln w="9525" cap="flat" cmpd="sng">
            <a:solidFill>
              <a:srgbClr val="0F549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sp>
        <p:nvSpPr>
          <p:cNvPr id="50" name="Google Shape;50;p6"/>
          <p:cNvSpPr txBox="1"/>
          <p:nvPr/>
        </p:nvSpPr>
        <p:spPr>
          <a:xfrm>
            <a:off x="4262437" y="6659562"/>
            <a:ext cx="611187" cy="198437"/>
          </a:xfrm>
          <a:prstGeom prst="rect">
            <a:avLst/>
          </a:prstGeom>
          <a:solidFill>
            <a:srgbClr val="133176"/>
          </a:solidFill>
          <a:ln w="9525" cap="flat" cmpd="sng">
            <a:solidFill>
              <a:srgbClr val="133176"/>
            </a:solidFill>
            <a:prstDash val="solid"/>
            <a:miter lim="800000"/>
            <a:headEnd type="none" w="sm" len="sm"/>
            <a:tailEnd type="none" w="sm" len="sm"/>
          </a:ln>
          <a:effectLst>
            <a:outerShdw blurRad="63500" dist="23000" dir="5400000">
              <a:srgbClr val="80808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pic>
        <p:nvPicPr>
          <p:cNvPr id="51" name="Google Shape;51;p6" descr="LOGO CE_Vertical_EN_NEG_quadri_HR"/>
          <p:cNvPicPr preferRelativeResize="0"/>
          <p:nvPr/>
        </p:nvPicPr>
        <p:blipFill rotWithShape="1">
          <a:blip r:embed="rId3">
            <a:alphaModFix/>
          </a:blip>
          <a:srcRect/>
          <a:stretch/>
        </p:blipFill>
        <p:spPr>
          <a:xfrm>
            <a:off x="3957637" y="258762"/>
            <a:ext cx="1436687" cy="1004887"/>
          </a:xfrm>
          <a:prstGeom prst="rect">
            <a:avLst/>
          </a:prstGeom>
          <a:noFill/>
          <a:ln>
            <a:noFill/>
          </a:ln>
        </p:spPr>
      </p:pic>
      <p:sp>
        <p:nvSpPr>
          <p:cNvPr id="52" name="Google Shape;52;p6"/>
          <p:cNvSpPr txBox="1">
            <a:spLocks noGrp="1"/>
          </p:cNvSpPr>
          <p:nvPr>
            <p:ph type="title"/>
          </p:nvPr>
        </p:nvSpPr>
        <p:spPr>
          <a:xfrm>
            <a:off x="395287" y="1339850"/>
            <a:ext cx="8229600" cy="9366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1pPr>
            <a:lvl2pPr marR="0" lvl="1"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2pPr>
            <a:lvl3pPr marR="0" lvl="2"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3pPr>
            <a:lvl4pPr marR="0" lvl="3"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4pPr>
            <a:lvl5pPr marR="0" lvl="4"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5pPr>
            <a:lvl6pPr marR="0" lvl="5"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6pPr>
            <a:lvl7pPr marR="0" lvl="6"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7pPr>
            <a:lvl8pPr marR="0" lvl="7"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8pPr>
            <a:lvl9pPr marR="0" lvl="8"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9pPr>
          </a:lstStyle>
          <a:p>
            <a:endParaRPr/>
          </a:p>
        </p:txBody>
      </p:sp>
      <p:sp>
        <p:nvSpPr>
          <p:cNvPr id="53" name="Google Shape;53;p6"/>
          <p:cNvSpPr txBox="1">
            <a:spLocks noGrp="1"/>
          </p:cNvSpPr>
          <p:nvPr>
            <p:ph type="body" idx="1"/>
          </p:nvPr>
        </p:nvSpPr>
        <p:spPr>
          <a:xfrm>
            <a:off x="457200" y="2492375"/>
            <a:ext cx="8229600" cy="3529012"/>
          </a:xfrm>
          <a:prstGeom prst="rect">
            <a:avLst/>
          </a:prstGeom>
          <a:noFill/>
          <a:ln>
            <a:noFill/>
          </a:ln>
        </p:spPr>
        <p:txBody>
          <a:bodyPr spcFirstLastPara="1" wrap="square" lIns="91425" tIns="45700" rIns="91425" bIns="45700" anchor="t" anchorCtr="0">
            <a:noAutofit/>
          </a:bodyPr>
          <a:lstStyle>
            <a:lvl1pPr marL="457200" marR="0" lvl="0" indent="-381000" algn="l" rtl="0">
              <a:spcBef>
                <a:spcPts val="480"/>
              </a:spcBef>
              <a:spcAft>
                <a:spcPts val="0"/>
              </a:spcAft>
              <a:buClr>
                <a:schemeClr val="lt1"/>
              </a:buClr>
              <a:buSzPts val="2400"/>
              <a:buFont typeface="Verdana"/>
              <a:buChar char="•"/>
              <a:defRPr sz="2400" b="0" i="1" u="none" strike="noStrike" cap="none">
                <a:solidFill>
                  <a:srgbClr val="0F5494"/>
                </a:solidFill>
                <a:latin typeface="Verdana"/>
                <a:ea typeface="Verdana"/>
                <a:cs typeface="Verdana"/>
                <a:sym typeface="Verdana"/>
              </a:defRPr>
            </a:lvl1pPr>
            <a:lvl2pPr marL="914400" marR="0" lvl="1" indent="-355600" algn="l" rtl="0">
              <a:spcBef>
                <a:spcPts val="400"/>
              </a:spcBef>
              <a:spcAft>
                <a:spcPts val="0"/>
              </a:spcAft>
              <a:buClr>
                <a:srgbClr val="009FBA"/>
              </a:buClr>
              <a:buSzPts val="2000"/>
              <a:buFont typeface="Verdana"/>
              <a:buChar char="•"/>
              <a:defRPr sz="2000" b="1" i="0" u="none" strike="noStrike" cap="none">
                <a:solidFill>
                  <a:srgbClr val="0F5494"/>
                </a:solidFill>
                <a:latin typeface="Verdana"/>
                <a:ea typeface="Verdana"/>
                <a:cs typeface="Verdana"/>
                <a:sym typeface="Verdana"/>
              </a:defRPr>
            </a:lvl2pPr>
            <a:lvl3pPr marL="1371600" marR="0" lvl="2" indent="-228600" algn="l" rtl="0">
              <a:spcBef>
                <a:spcPts val="280"/>
              </a:spcBef>
              <a:spcAft>
                <a:spcPts val="0"/>
              </a:spcAft>
              <a:buSzPts val="1400"/>
              <a:buNone/>
              <a:defRPr sz="1400" b="0" i="0" u="none" strike="noStrike" cap="none">
                <a:solidFill>
                  <a:srgbClr val="0F5494"/>
                </a:solidFill>
                <a:latin typeface="Verdana"/>
                <a:ea typeface="Verdana"/>
                <a:cs typeface="Verdana"/>
                <a:sym typeface="Verdan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 name="Google Shape;54;p6"/>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55" name="Google Shape;55;p6"/>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56" name="Google Shape;56;p6"/>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0"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
        <p:cNvGrpSpPr/>
        <p:nvPr/>
      </p:nvGrpSpPr>
      <p:grpSpPr>
        <a:xfrm>
          <a:off x="0" y="0"/>
          <a:ext cx="0" cy="0"/>
          <a:chOff x="0" y="0"/>
          <a:chExt cx="0" cy="0"/>
        </a:xfrm>
      </p:grpSpPr>
      <p:sp>
        <p:nvSpPr>
          <p:cNvPr id="64" name="Google Shape;64;p8"/>
          <p:cNvSpPr txBox="1"/>
          <p:nvPr/>
        </p:nvSpPr>
        <p:spPr>
          <a:xfrm>
            <a:off x="0" y="0"/>
            <a:ext cx="9144000" cy="957262"/>
          </a:xfrm>
          <a:prstGeom prst="rect">
            <a:avLst/>
          </a:prstGeom>
          <a:solidFill>
            <a:srgbClr val="0F5494"/>
          </a:solidFill>
          <a:ln w="9525" cap="flat" cmpd="sng">
            <a:solidFill>
              <a:srgbClr val="0F549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sp>
        <p:nvSpPr>
          <p:cNvPr id="65" name="Google Shape;65;p8"/>
          <p:cNvSpPr txBox="1"/>
          <p:nvPr/>
        </p:nvSpPr>
        <p:spPr>
          <a:xfrm>
            <a:off x="4262437" y="6659562"/>
            <a:ext cx="611187" cy="198437"/>
          </a:xfrm>
          <a:prstGeom prst="rect">
            <a:avLst/>
          </a:prstGeom>
          <a:solidFill>
            <a:srgbClr val="133176"/>
          </a:solidFill>
          <a:ln w="9525" cap="flat" cmpd="sng">
            <a:solidFill>
              <a:srgbClr val="133176"/>
            </a:solidFill>
            <a:prstDash val="solid"/>
            <a:miter lim="800000"/>
            <a:headEnd type="none" w="sm" len="sm"/>
            <a:tailEnd type="none" w="sm" len="sm"/>
          </a:ln>
          <a:effectLst>
            <a:outerShdw blurRad="63500" dist="23000" dir="5400000">
              <a:srgbClr val="80808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pic>
        <p:nvPicPr>
          <p:cNvPr id="66" name="Google Shape;66;p8" descr="LOGO CE_Vertical_EN_NEG_quadri_HR"/>
          <p:cNvPicPr preferRelativeResize="0"/>
          <p:nvPr/>
        </p:nvPicPr>
        <p:blipFill rotWithShape="1">
          <a:blip r:embed="rId3">
            <a:alphaModFix/>
          </a:blip>
          <a:srcRect/>
          <a:stretch/>
        </p:blipFill>
        <p:spPr>
          <a:xfrm>
            <a:off x="3957637" y="258762"/>
            <a:ext cx="1436687" cy="1004887"/>
          </a:xfrm>
          <a:prstGeom prst="rect">
            <a:avLst/>
          </a:prstGeom>
          <a:noFill/>
          <a:ln>
            <a:noFill/>
          </a:ln>
        </p:spPr>
      </p:pic>
      <p:sp>
        <p:nvSpPr>
          <p:cNvPr id="67" name="Google Shape;67;p8"/>
          <p:cNvSpPr txBox="1">
            <a:spLocks noGrp="1"/>
          </p:cNvSpPr>
          <p:nvPr>
            <p:ph type="title"/>
          </p:nvPr>
        </p:nvSpPr>
        <p:spPr>
          <a:xfrm>
            <a:off x="395287" y="1339850"/>
            <a:ext cx="8229600" cy="9366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1pPr>
            <a:lvl2pPr marR="0" lvl="1"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2pPr>
            <a:lvl3pPr marR="0" lvl="2"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3pPr>
            <a:lvl4pPr marR="0" lvl="3"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4pPr>
            <a:lvl5pPr marR="0" lvl="4"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5pPr>
            <a:lvl6pPr marR="0" lvl="5"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6pPr>
            <a:lvl7pPr marR="0" lvl="6"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7pPr>
            <a:lvl8pPr marR="0" lvl="7"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8pPr>
            <a:lvl9pPr marR="0" lvl="8"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9pPr>
          </a:lstStyle>
          <a:p>
            <a:endParaRPr/>
          </a:p>
        </p:txBody>
      </p:sp>
      <p:sp>
        <p:nvSpPr>
          <p:cNvPr id="68" name="Google Shape;68;p8"/>
          <p:cNvSpPr txBox="1">
            <a:spLocks noGrp="1"/>
          </p:cNvSpPr>
          <p:nvPr>
            <p:ph type="body" idx="1"/>
          </p:nvPr>
        </p:nvSpPr>
        <p:spPr>
          <a:xfrm>
            <a:off x="457200" y="2492375"/>
            <a:ext cx="8229600" cy="3529012"/>
          </a:xfrm>
          <a:prstGeom prst="rect">
            <a:avLst/>
          </a:prstGeom>
          <a:noFill/>
          <a:ln>
            <a:noFill/>
          </a:ln>
        </p:spPr>
        <p:txBody>
          <a:bodyPr spcFirstLastPara="1" wrap="square" lIns="91425" tIns="45700" rIns="91425" bIns="45700" anchor="t" anchorCtr="0">
            <a:noAutofit/>
          </a:bodyPr>
          <a:lstStyle>
            <a:lvl1pPr marL="457200" marR="0" lvl="0" indent="-381000" algn="l" rtl="0">
              <a:spcBef>
                <a:spcPts val="480"/>
              </a:spcBef>
              <a:spcAft>
                <a:spcPts val="0"/>
              </a:spcAft>
              <a:buClr>
                <a:schemeClr val="lt1"/>
              </a:buClr>
              <a:buSzPts val="2400"/>
              <a:buFont typeface="Verdana"/>
              <a:buChar char="•"/>
              <a:defRPr sz="2400" b="0" i="1" u="none" strike="noStrike" cap="none">
                <a:solidFill>
                  <a:srgbClr val="0F5494"/>
                </a:solidFill>
                <a:latin typeface="Verdana"/>
                <a:ea typeface="Verdana"/>
                <a:cs typeface="Verdana"/>
                <a:sym typeface="Verdana"/>
              </a:defRPr>
            </a:lvl1pPr>
            <a:lvl2pPr marL="914400" marR="0" lvl="1" indent="-355600" algn="l" rtl="0">
              <a:spcBef>
                <a:spcPts val="400"/>
              </a:spcBef>
              <a:spcAft>
                <a:spcPts val="0"/>
              </a:spcAft>
              <a:buClr>
                <a:srgbClr val="009FBA"/>
              </a:buClr>
              <a:buSzPts val="2000"/>
              <a:buFont typeface="Verdana"/>
              <a:buChar char="•"/>
              <a:defRPr sz="2000" b="1" i="0" u="none" strike="noStrike" cap="none">
                <a:solidFill>
                  <a:srgbClr val="0F5494"/>
                </a:solidFill>
                <a:latin typeface="Verdana"/>
                <a:ea typeface="Verdana"/>
                <a:cs typeface="Verdana"/>
                <a:sym typeface="Verdana"/>
              </a:defRPr>
            </a:lvl2pPr>
            <a:lvl3pPr marL="1371600" marR="0" lvl="2" indent="-228600" algn="l" rtl="0">
              <a:spcBef>
                <a:spcPts val="280"/>
              </a:spcBef>
              <a:spcAft>
                <a:spcPts val="0"/>
              </a:spcAft>
              <a:buSzPts val="1400"/>
              <a:buNone/>
              <a:defRPr sz="1400" b="0" i="0" u="none" strike="noStrike" cap="none">
                <a:solidFill>
                  <a:srgbClr val="0F5494"/>
                </a:solidFill>
                <a:latin typeface="Verdana"/>
                <a:ea typeface="Verdana"/>
                <a:cs typeface="Verdana"/>
                <a:sym typeface="Verdan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 name="Google Shape;69;p8"/>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70" name="Google Shape;70;p8"/>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71" name="Google Shape;71;p8"/>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1"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9"/>
        <p:cNvGrpSpPr/>
        <p:nvPr/>
      </p:nvGrpSpPr>
      <p:grpSpPr>
        <a:xfrm>
          <a:off x="0" y="0"/>
          <a:ext cx="0" cy="0"/>
          <a:chOff x="0" y="0"/>
          <a:chExt cx="0" cy="0"/>
        </a:xfrm>
      </p:grpSpPr>
      <p:sp>
        <p:nvSpPr>
          <p:cNvPr id="80" name="Google Shape;80;p10"/>
          <p:cNvSpPr txBox="1"/>
          <p:nvPr/>
        </p:nvSpPr>
        <p:spPr>
          <a:xfrm>
            <a:off x="0" y="0"/>
            <a:ext cx="9144000" cy="957262"/>
          </a:xfrm>
          <a:prstGeom prst="rect">
            <a:avLst/>
          </a:prstGeom>
          <a:solidFill>
            <a:srgbClr val="0F5494"/>
          </a:solidFill>
          <a:ln w="9525" cap="flat" cmpd="sng">
            <a:solidFill>
              <a:srgbClr val="0F549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sp>
        <p:nvSpPr>
          <p:cNvPr id="81" name="Google Shape;81;p10"/>
          <p:cNvSpPr txBox="1"/>
          <p:nvPr/>
        </p:nvSpPr>
        <p:spPr>
          <a:xfrm>
            <a:off x="4262437" y="6659562"/>
            <a:ext cx="611187" cy="198437"/>
          </a:xfrm>
          <a:prstGeom prst="rect">
            <a:avLst/>
          </a:prstGeom>
          <a:solidFill>
            <a:srgbClr val="133176"/>
          </a:solidFill>
          <a:ln w="9525" cap="flat" cmpd="sng">
            <a:solidFill>
              <a:srgbClr val="133176"/>
            </a:solidFill>
            <a:prstDash val="solid"/>
            <a:miter lim="800000"/>
            <a:headEnd type="none" w="sm" len="sm"/>
            <a:tailEnd type="none" w="sm" len="sm"/>
          </a:ln>
          <a:effectLst>
            <a:outerShdw blurRad="63500" dist="23000" dir="5400000">
              <a:srgbClr val="80808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pic>
        <p:nvPicPr>
          <p:cNvPr id="82" name="Google Shape;82;p10" descr="LOGO CE_Vertical_EN_NEG_quadri_HR"/>
          <p:cNvPicPr preferRelativeResize="0"/>
          <p:nvPr/>
        </p:nvPicPr>
        <p:blipFill rotWithShape="1">
          <a:blip r:embed="rId3">
            <a:alphaModFix/>
          </a:blip>
          <a:srcRect/>
          <a:stretch/>
        </p:blipFill>
        <p:spPr>
          <a:xfrm>
            <a:off x="3957637" y="258762"/>
            <a:ext cx="1436687" cy="1004887"/>
          </a:xfrm>
          <a:prstGeom prst="rect">
            <a:avLst/>
          </a:prstGeom>
          <a:noFill/>
          <a:ln>
            <a:noFill/>
          </a:ln>
        </p:spPr>
      </p:pic>
      <p:sp>
        <p:nvSpPr>
          <p:cNvPr id="83" name="Google Shape;83;p10"/>
          <p:cNvSpPr txBox="1">
            <a:spLocks noGrp="1"/>
          </p:cNvSpPr>
          <p:nvPr>
            <p:ph type="title"/>
          </p:nvPr>
        </p:nvSpPr>
        <p:spPr>
          <a:xfrm>
            <a:off x="395287" y="1339850"/>
            <a:ext cx="8229600" cy="9366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1pPr>
            <a:lvl2pPr marR="0" lvl="1"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2pPr>
            <a:lvl3pPr marR="0" lvl="2"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3pPr>
            <a:lvl4pPr marR="0" lvl="3"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4pPr>
            <a:lvl5pPr marR="0" lvl="4"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5pPr>
            <a:lvl6pPr marR="0" lvl="5"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6pPr>
            <a:lvl7pPr marR="0" lvl="6"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7pPr>
            <a:lvl8pPr marR="0" lvl="7"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8pPr>
            <a:lvl9pPr marR="0" lvl="8"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9pPr>
          </a:lstStyle>
          <a:p>
            <a:endParaRPr/>
          </a:p>
        </p:txBody>
      </p:sp>
      <p:sp>
        <p:nvSpPr>
          <p:cNvPr id="84" name="Google Shape;84;p10"/>
          <p:cNvSpPr txBox="1">
            <a:spLocks noGrp="1"/>
          </p:cNvSpPr>
          <p:nvPr>
            <p:ph type="body" idx="1"/>
          </p:nvPr>
        </p:nvSpPr>
        <p:spPr>
          <a:xfrm>
            <a:off x="457200" y="2492375"/>
            <a:ext cx="8229600" cy="3529012"/>
          </a:xfrm>
          <a:prstGeom prst="rect">
            <a:avLst/>
          </a:prstGeom>
          <a:noFill/>
          <a:ln>
            <a:noFill/>
          </a:ln>
        </p:spPr>
        <p:txBody>
          <a:bodyPr spcFirstLastPara="1" wrap="square" lIns="91425" tIns="45700" rIns="91425" bIns="45700" anchor="t" anchorCtr="0">
            <a:noAutofit/>
          </a:bodyPr>
          <a:lstStyle>
            <a:lvl1pPr marL="457200" marR="0" lvl="0" indent="-381000" algn="l" rtl="0">
              <a:spcBef>
                <a:spcPts val="480"/>
              </a:spcBef>
              <a:spcAft>
                <a:spcPts val="0"/>
              </a:spcAft>
              <a:buClr>
                <a:schemeClr val="lt1"/>
              </a:buClr>
              <a:buSzPts val="2400"/>
              <a:buFont typeface="Verdana"/>
              <a:buChar char="•"/>
              <a:defRPr sz="2400" b="0" i="1" u="none" strike="noStrike" cap="none">
                <a:solidFill>
                  <a:srgbClr val="0F5494"/>
                </a:solidFill>
                <a:latin typeface="Verdana"/>
                <a:ea typeface="Verdana"/>
                <a:cs typeface="Verdana"/>
                <a:sym typeface="Verdana"/>
              </a:defRPr>
            </a:lvl1pPr>
            <a:lvl2pPr marL="914400" marR="0" lvl="1" indent="-355600" algn="l" rtl="0">
              <a:spcBef>
                <a:spcPts val="400"/>
              </a:spcBef>
              <a:spcAft>
                <a:spcPts val="0"/>
              </a:spcAft>
              <a:buClr>
                <a:srgbClr val="009FBA"/>
              </a:buClr>
              <a:buSzPts val="2000"/>
              <a:buFont typeface="Verdana"/>
              <a:buChar char="•"/>
              <a:defRPr sz="2000" b="1" i="0" u="none" strike="noStrike" cap="none">
                <a:solidFill>
                  <a:srgbClr val="0F5494"/>
                </a:solidFill>
                <a:latin typeface="Verdana"/>
                <a:ea typeface="Verdana"/>
                <a:cs typeface="Verdana"/>
                <a:sym typeface="Verdana"/>
              </a:defRPr>
            </a:lvl2pPr>
            <a:lvl3pPr marL="1371600" marR="0" lvl="2" indent="-228600" algn="l" rtl="0">
              <a:spcBef>
                <a:spcPts val="280"/>
              </a:spcBef>
              <a:spcAft>
                <a:spcPts val="0"/>
              </a:spcAft>
              <a:buSzPts val="1400"/>
              <a:buNone/>
              <a:defRPr sz="1400" b="0" i="0" u="none" strike="noStrike" cap="none">
                <a:solidFill>
                  <a:srgbClr val="0F5494"/>
                </a:solidFill>
                <a:latin typeface="Verdana"/>
                <a:ea typeface="Verdana"/>
                <a:cs typeface="Verdana"/>
                <a:sym typeface="Verdan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5" name="Google Shape;85;p10"/>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86" name="Google Shape;86;p10"/>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87" name="Google Shape;87;p10"/>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7"/>
        <p:cNvGrpSpPr/>
        <p:nvPr/>
      </p:nvGrpSpPr>
      <p:grpSpPr>
        <a:xfrm>
          <a:off x="0" y="0"/>
          <a:ext cx="0" cy="0"/>
          <a:chOff x="0" y="0"/>
          <a:chExt cx="0" cy="0"/>
        </a:xfrm>
      </p:grpSpPr>
      <p:sp>
        <p:nvSpPr>
          <p:cNvPr id="98" name="Google Shape;98;p12"/>
          <p:cNvSpPr txBox="1"/>
          <p:nvPr/>
        </p:nvSpPr>
        <p:spPr>
          <a:xfrm>
            <a:off x="0" y="0"/>
            <a:ext cx="9144000" cy="957262"/>
          </a:xfrm>
          <a:prstGeom prst="rect">
            <a:avLst/>
          </a:prstGeom>
          <a:solidFill>
            <a:srgbClr val="0F5494"/>
          </a:solidFill>
          <a:ln w="9525" cap="flat" cmpd="sng">
            <a:solidFill>
              <a:srgbClr val="0F549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sp>
        <p:nvSpPr>
          <p:cNvPr id="99" name="Google Shape;99;p12"/>
          <p:cNvSpPr txBox="1"/>
          <p:nvPr/>
        </p:nvSpPr>
        <p:spPr>
          <a:xfrm>
            <a:off x="4262437" y="6659562"/>
            <a:ext cx="611187" cy="198437"/>
          </a:xfrm>
          <a:prstGeom prst="rect">
            <a:avLst/>
          </a:prstGeom>
          <a:solidFill>
            <a:srgbClr val="133176"/>
          </a:solidFill>
          <a:ln w="9525" cap="flat" cmpd="sng">
            <a:solidFill>
              <a:srgbClr val="133176"/>
            </a:solidFill>
            <a:prstDash val="solid"/>
            <a:miter lim="800000"/>
            <a:headEnd type="none" w="sm" len="sm"/>
            <a:tailEnd type="none" w="sm" len="sm"/>
          </a:ln>
          <a:effectLst>
            <a:outerShdw blurRad="63500" dist="23000" dir="5400000">
              <a:srgbClr val="80808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pic>
        <p:nvPicPr>
          <p:cNvPr id="100" name="Google Shape;100;p12" descr="LOGO CE_Vertical_EN_NEG_quadri_HR"/>
          <p:cNvPicPr preferRelativeResize="0"/>
          <p:nvPr/>
        </p:nvPicPr>
        <p:blipFill rotWithShape="1">
          <a:blip r:embed="rId3">
            <a:alphaModFix/>
          </a:blip>
          <a:srcRect/>
          <a:stretch/>
        </p:blipFill>
        <p:spPr>
          <a:xfrm>
            <a:off x="3957637" y="258762"/>
            <a:ext cx="1436687" cy="1004887"/>
          </a:xfrm>
          <a:prstGeom prst="rect">
            <a:avLst/>
          </a:prstGeom>
          <a:noFill/>
          <a:ln>
            <a:noFill/>
          </a:ln>
        </p:spPr>
      </p:pic>
      <p:sp>
        <p:nvSpPr>
          <p:cNvPr id="101" name="Google Shape;101;p12"/>
          <p:cNvSpPr txBox="1">
            <a:spLocks noGrp="1"/>
          </p:cNvSpPr>
          <p:nvPr>
            <p:ph type="title"/>
          </p:nvPr>
        </p:nvSpPr>
        <p:spPr>
          <a:xfrm>
            <a:off x="395287" y="1339850"/>
            <a:ext cx="8229600" cy="9366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1pPr>
            <a:lvl2pPr marR="0" lvl="1"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2pPr>
            <a:lvl3pPr marR="0" lvl="2"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3pPr>
            <a:lvl4pPr marR="0" lvl="3"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4pPr>
            <a:lvl5pPr marR="0" lvl="4"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5pPr>
            <a:lvl6pPr marR="0" lvl="5"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6pPr>
            <a:lvl7pPr marR="0" lvl="6"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7pPr>
            <a:lvl8pPr marR="0" lvl="7"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8pPr>
            <a:lvl9pPr marR="0" lvl="8"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9pPr>
          </a:lstStyle>
          <a:p>
            <a:endParaRPr/>
          </a:p>
        </p:txBody>
      </p:sp>
      <p:sp>
        <p:nvSpPr>
          <p:cNvPr id="102" name="Google Shape;102;p12"/>
          <p:cNvSpPr txBox="1">
            <a:spLocks noGrp="1"/>
          </p:cNvSpPr>
          <p:nvPr>
            <p:ph type="body" idx="1"/>
          </p:nvPr>
        </p:nvSpPr>
        <p:spPr>
          <a:xfrm>
            <a:off x="457200" y="2492375"/>
            <a:ext cx="8229600" cy="3529012"/>
          </a:xfrm>
          <a:prstGeom prst="rect">
            <a:avLst/>
          </a:prstGeom>
          <a:noFill/>
          <a:ln>
            <a:noFill/>
          </a:ln>
        </p:spPr>
        <p:txBody>
          <a:bodyPr spcFirstLastPara="1" wrap="square" lIns="91425" tIns="45700" rIns="91425" bIns="45700" anchor="t" anchorCtr="0">
            <a:noAutofit/>
          </a:bodyPr>
          <a:lstStyle>
            <a:lvl1pPr marL="457200" marR="0" lvl="0" indent="-381000" algn="l" rtl="0">
              <a:spcBef>
                <a:spcPts val="480"/>
              </a:spcBef>
              <a:spcAft>
                <a:spcPts val="0"/>
              </a:spcAft>
              <a:buClr>
                <a:schemeClr val="lt1"/>
              </a:buClr>
              <a:buSzPts val="2400"/>
              <a:buFont typeface="Verdana"/>
              <a:buChar char="•"/>
              <a:defRPr sz="2400" b="0" i="1" u="none" strike="noStrike" cap="none">
                <a:solidFill>
                  <a:srgbClr val="0F5494"/>
                </a:solidFill>
                <a:latin typeface="Verdana"/>
                <a:ea typeface="Verdana"/>
                <a:cs typeface="Verdana"/>
                <a:sym typeface="Verdana"/>
              </a:defRPr>
            </a:lvl1pPr>
            <a:lvl2pPr marL="914400" marR="0" lvl="1" indent="-355600" algn="l" rtl="0">
              <a:spcBef>
                <a:spcPts val="400"/>
              </a:spcBef>
              <a:spcAft>
                <a:spcPts val="0"/>
              </a:spcAft>
              <a:buClr>
                <a:srgbClr val="009FBA"/>
              </a:buClr>
              <a:buSzPts val="2000"/>
              <a:buFont typeface="Verdana"/>
              <a:buChar char="•"/>
              <a:defRPr sz="2000" b="1" i="0" u="none" strike="noStrike" cap="none">
                <a:solidFill>
                  <a:srgbClr val="0F5494"/>
                </a:solidFill>
                <a:latin typeface="Verdana"/>
                <a:ea typeface="Verdana"/>
                <a:cs typeface="Verdana"/>
                <a:sym typeface="Verdana"/>
              </a:defRPr>
            </a:lvl2pPr>
            <a:lvl3pPr marL="1371600" marR="0" lvl="2" indent="-228600" algn="l" rtl="0">
              <a:spcBef>
                <a:spcPts val="280"/>
              </a:spcBef>
              <a:spcAft>
                <a:spcPts val="0"/>
              </a:spcAft>
              <a:buSzPts val="1400"/>
              <a:buNone/>
              <a:defRPr sz="1400" b="0" i="0" u="none" strike="noStrike" cap="none">
                <a:solidFill>
                  <a:srgbClr val="0F5494"/>
                </a:solidFill>
                <a:latin typeface="Verdana"/>
                <a:ea typeface="Verdana"/>
                <a:cs typeface="Verdana"/>
                <a:sym typeface="Verdan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3" name="Google Shape;103;p12"/>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104" name="Google Shape;104;p12"/>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105" name="Google Shape;105;p12"/>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1"/>
        <p:cNvGrpSpPr/>
        <p:nvPr/>
      </p:nvGrpSpPr>
      <p:grpSpPr>
        <a:xfrm>
          <a:off x="0" y="0"/>
          <a:ext cx="0" cy="0"/>
          <a:chOff x="0" y="0"/>
          <a:chExt cx="0" cy="0"/>
        </a:xfrm>
      </p:grpSpPr>
      <p:sp>
        <p:nvSpPr>
          <p:cNvPr id="112" name="Google Shape;112;p14"/>
          <p:cNvSpPr txBox="1"/>
          <p:nvPr/>
        </p:nvSpPr>
        <p:spPr>
          <a:xfrm>
            <a:off x="0" y="0"/>
            <a:ext cx="9144000" cy="957262"/>
          </a:xfrm>
          <a:prstGeom prst="rect">
            <a:avLst/>
          </a:prstGeom>
          <a:solidFill>
            <a:srgbClr val="0F5494"/>
          </a:solidFill>
          <a:ln w="9525" cap="flat" cmpd="sng">
            <a:solidFill>
              <a:srgbClr val="0F549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sp>
        <p:nvSpPr>
          <p:cNvPr id="113" name="Google Shape;113;p14"/>
          <p:cNvSpPr txBox="1"/>
          <p:nvPr/>
        </p:nvSpPr>
        <p:spPr>
          <a:xfrm>
            <a:off x="4262437" y="6659562"/>
            <a:ext cx="611187" cy="198437"/>
          </a:xfrm>
          <a:prstGeom prst="rect">
            <a:avLst/>
          </a:prstGeom>
          <a:solidFill>
            <a:srgbClr val="133176"/>
          </a:solidFill>
          <a:ln w="9525" cap="flat" cmpd="sng">
            <a:solidFill>
              <a:srgbClr val="133176"/>
            </a:solidFill>
            <a:prstDash val="solid"/>
            <a:miter lim="800000"/>
            <a:headEnd type="none" w="sm" len="sm"/>
            <a:tailEnd type="none" w="sm" len="sm"/>
          </a:ln>
          <a:effectLst>
            <a:outerShdw blurRad="63500" dist="23000" dir="5400000">
              <a:srgbClr val="80808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pic>
        <p:nvPicPr>
          <p:cNvPr id="114" name="Google Shape;114;p14" descr="LOGO CE_Vertical_EN_NEG_quadri_HR"/>
          <p:cNvPicPr preferRelativeResize="0"/>
          <p:nvPr/>
        </p:nvPicPr>
        <p:blipFill rotWithShape="1">
          <a:blip r:embed="rId3">
            <a:alphaModFix/>
          </a:blip>
          <a:srcRect/>
          <a:stretch/>
        </p:blipFill>
        <p:spPr>
          <a:xfrm>
            <a:off x="3957637" y="258762"/>
            <a:ext cx="1436687" cy="1004887"/>
          </a:xfrm>
          <a:prstGeom prst="rect">
            <a:avLst/>
          </a:prstGeom>
          <a:noFill/>
          <a:ln>
            <a:noFill/>
          </a:ln>
        </p:spPr>
      </p:pic>
      <p:sp>
        <p:nvSpPr>
          <p:cNvPr id="115" name="Google Shape;115;p14"/>
          <p:cNvSpPr txBox="1">
            <a:spLocks noGrp="1"/>
          </p:cNvSpPr>
          <p:nvPr>
            <p:ph type="title"/>
          </p:nvPr>
        </p:nvSpPr>
        <p:spPr>
          <a:xfrm>
            <a:off x="395287" y="1339850"/>
            <a:ext cx="8229600" cy="9366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1pPr>
            <a:lvl2pPr marR="0" lvl="1"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2pPr>
            <a:lvl3pPr marR="0" lvl="2"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3pPr>
            <a:lvl4pPr marR="0" lvl="3"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4pPr>
            <a:lvl5pPr marR="0" lvl="4"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5pPr>
            <a:lvl6pPr marR="0" lvl="5"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6pPr>
            <a:lvl7pPr marR="0" lvl="6"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7pPr>
            <a:lvl8pPr marR="0" lvl="7"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8pPr>
            <a:lvl9pPr marR="0" lvl="8"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9pPr>
          </a:lstStyle>
          <a:p>
            <a:endParaRPr/>
          </a:p>
        </p:txBody>
      </p:sp>
      <p:sp>
        <p:nvSpPr>
          <p:cNvPr id="116" name="Google Shape;116;p14"/>
          <p:cNvSpPr txBox="1">
            <a:spLocks noGrp="1"/>
          </p:cNvSpPr>
          <p:nvPr>
            <p:ph type="body" idx="1"/>
          </p:nvPr>
        </p:nvSpPr>
        <p:spPr>
          <a:xfrm>
            <a:off x="457200" y="2492375"/>
            <a:ext cx="8229600" cy="3529012"/>
          </a:xfrm>
          <a:prstGeom prst="rect">
            <a:avLst/>
          </a:prstGeom>
          <a:noFill/>
          <a:ln>
            <a:noFill/>
          </a:ln>
        </p:spPr>
        <p:txBody>
          <a:bodyPr spcFirstLastPara="1" wrap="square" lIns="91425" tIns="45700" rIns="91425" bIns="45700" anchor="t" anchorCtr="0">
            <a:noAutofit/>
          </a:bodyPr>
          <a:lstStyle>
            <a:lvl1pPr marL="457200" marR="0" lvl="0" indent="-381000" algn="l" rtl="0">
              <a:spcBef>
                <a:spcPts val="480"/>
              </a:spcBef>
              <a:spcAft>
                <a:spcPts val="0"/>
              </a:spcAft>
              <a:buClr>
                <a:schemeClr val="lt1"/>
              </a:buClr>
              <a:buSzPts val="2400"/>
              <a:buFont typeface="Verdana"/>
              <a:buChar char="•"/>
              <a:defRPr sz="2400" b="0" i="1" u="none" strike="noStrike" cap="none">
                <a:solidFill>
                  <a:srgbClr val="0F5494"/>
                </a:solidFill>
                <a:latin typeface="Verdana"/>
                <a:ea typeface="Verdana"/>
                <a:cs typeface="Verdana"/>
                <a:sym typeface="Verdana"/>
              </a:defRPr>
            </a:lvl1pPr>
            <a:lvl2pPr marL="914400" marR="0" lvl="1" indent="-355600" algn="l" rtl="0">
              <a:spcBef>
                <a:spcPts val="400"/>
              </a:spcBef>
              <a:spcAft>
                <a:spcPts val="0"/>
              </a:spcAft>
              <a:buClr>
                <a:srgbClr val="009FBA"/>
              </a:buClr>
              <a:buSzPts val="2000"/>
              <a:buFont typeface="Verdana"/>
              <a:buChar char="•"/>
              <a:defRPr sz="2000" b="1" i="0" u="none" strike="noStrike" cap="none">
                <a:solidFill>
                  <a:srgbClr val="0F5494"/>
                </a:solidFill>
                <a:latin typeface="Verdana"/>
                <a:ea typeface="Verdana"/>
                <a:cs typeface="Verdana"/>
                <a:sym typeface="Verdana"/>
              </a:defRPr>
            </a:lvl2pPr>
            <a:lvl3pPr marL="1371600" marR="0" lvl="2" indent="-228600" algn="l" rtl="0">
              <a:spcBef>
                <a:spcPts val="280"/>
              </a:spcBef>
              <a:spcAft>
                <a:spcPts val="0"/>
              </a:spcAft>
              <a:buSzPts val="1400"/>
              <a:buNone/>
              <a:defRPr sz="1400" b="0" i="0" u="none" strike="noStrike" cap="none">
                <a:solidFill>
                  <a:srgbClr val="0F5494"/>
                </a:solidFill>
                <a:latin typeface="Verdana"/>
                <a:ea typeface="Verdana"/>
                <a:cs typeface="Verdana"/>
                <a:sym typeface="Verdan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7" name="Google Shape;117;p14"/>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118" name="Google Shape;118;p14"/>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119" name="Google Shape;119;p14"/>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4"/>
        <p:cNvGrpSpPr/>
        <p:nvPr/>
      </p:nvGrpSpPr>
      <p:grpSpPr>
        <a:xfrm>
          <a:off x="0" y="0"/>
          <a:ext cx="0" cy="0"/>
          <a:chOff x="0" y="0"/>
          <a:chExt cx="0" cy="0"/>
        </a:xfrm>
      </p:grpSpPr>
      <p:sp>
        <p:nvSpPr>
          <p:cNvPr id="125" name="Google Shape;125;p16"/>
          <p:cNvSpPr txBox="1"/>
          <p:nvPr/>
        </p:nvSpPr>
        <p:spPr>
          <a:xfrm>
            <a:off x="0" y="0"/>
            <a:ext cx="9144000" cy="957262"/>
          </a:xfrm>
          <a:prstGeom prst="rect">
            <a:avLst/>
          </a:prstGeom>
          <a:solidFill>
            <a:srgbClr val="0F5494"/>
          </a:solidFill>
          <a:ln w="9525" cap="flat" cmpd="sng">
            <a:solidFill>
              <a:srgbClr val="0F549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sp>
        <p:nvSpPr>
          <p:cNvPr id="126" name="Google Shape;126;p16"/>
          <p:cNvSpPr txBox="1"/>
          <p:nvPr/>
        </p:nvSpPr>
        <p:spPr>
          <a:xfrm>
            <a:off x="4262437" y="6659562"/>
            <a:ext cx="611187" cy="198437"/>
          </a:xfrm>
          <a:prstGeom prst="rect">
            <a:avLst/>
          </a:prstGeom>
          <a:solidFill>
            <a:srgbClr val="133176"/>
          </a:solidFill>
          <a:ln w="9525" cap="flat" cmpd="sng">
            <a:solidFill>
              <a:srgbClr val="133176"/>
            </a:solidFill>
            <a:prstDash val="solid"/>
            <a:miter lim="800000"/>
            <a:headEnd type="none" w="sm" len="sm"/>
            <a:tailEnd type="none" w="sm" len="sm"/>
          </a:ln>
          <a:effectLst>
            <a:outerShdw blurRad="63500" dist="23000" dir="5400000">
              <a:srgbClr val="80808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200" b="0" i="0" u="none">
              <a:solidFill>
                <a:srgbClr val="0F5494"/>
              </a:solidFill>
              <a:latin typeface="Verdana"/>
              <a:ea typeface="Verdana"/>
              <a:cs typeface="Verdana"/>
              <a:sym typeface="Verdana"/>
            </a:endParaRPr>
          </a:p>
        </p:txBody>
      </p:sp>
      <p:pic>
        <p:nvPicPr>
          <p:cNvPr id="127" name="Google Shape;127;p16" descr="LOGO CE_Vertical_EN_NEG_quadri_HR"/>
          <p:cNvPicPr preferRelativeResize="0"/>
          <p:nvPr/>
        </p:nvPicPr>
        <p:blipFill rotWithShape="1">
          <a:blip r:embed="rId3">
            <a:alphaModFix/>
          </a:blip>
          <a:srcRect/>
          <a:stretch/>
        </p:blipFill>
        <p:spPr>
          <a:xfrm>
            <a:off x="3957637" y="258762"/>
            <a:ext cx="1436687" cy="1004887"/>
          </a:xfrm>
          <a:prstGeom prst="rect">
            <a:avLst/>
          </a:prstGeom>
          <a:noFill/>
          <a:ln>
            <a:noFill/>
          </a:ln>
        </p:spPr>
      </p:pic>
      <p:sp>
        <p:nvSpPr>
          <p:cNvPr id="128" name="Google Shape;128;p16"/>
          <p:cNvSpPr txBox="1">
            <a:spLocks noGrp="1"/>
          </p:cNvSpPr>
          <p:nvPr>
            <p:ph type="title"/>
          </p:nvPr>
        </p:nvSpPr>
        <p:spPr>
          <a:xfrm>
            <a:off x="395287" y="1339850"/>
            <a:ext cx="8229600" cy="9366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1pPr>
            <a:lvl2pPr marR="0" lvl="1"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2pPr>
            <a:lvl3pPr marR="0" lvl="2"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3pPr>
            <a:lvl4pPr marR="0" lvl="3"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4pPr>
            <a:lvl5pPr marR="0" lvl="4"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5pPr>
            <a:lvl6pPr marR="0" lvl="5"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6pPr>
            <a:lvl7pPr marR="0" lvl="6"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7pPr>
            <a:lvl8pPr marR="0" lvl="7"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8pPr>
            <a:lvl9pPr marR="0" lvl="8" algn="l" rtl="0">
              <a:spcBef>
                <a:spcPts val="0"/>
              </a:spcBef>
              <a:spcAft>
                <a:spcPts val="0"/>
              </a:spcAft>
              <a:buSzPts val="1400"/>
              <a:buNone/>
              <a:defRPr sz="3000" b="1" i="0" u="none" strike="noStrike" cap="none">
                <a:solidFill>
                  <a:srgbClr val="0F5494"/>
                </a:solidFill>
                <a:latin typeface="Verdana"/>
                <a:ea typeface="Verdana"/>
                <a:cs typeface="Verdana"/>
                <a:sym typeface="Verdana"/>
              </a:defRPr>
            </a:lvl9pPr>
          </a:lstStyle>
          <a:p>
            <a:endParaRPr/>
          </a:p>
        </p:txBody>
      </p:sp>
      <p:sp>
        <p:nvSpPr>
          <p:cNvPr id="129" name="Google Shape;129;p16"/>
          <p:cNvSpPr txBox="1">
            <a:spLocks noGrp="1"/>
          </p:cNvSpPr>
          <p:nvPr>
            <p:ph type="body" idx="1"/>
          </p:nvPr>
        </p:nvSpPr>
        <p:spPr>
          <a:xfrm>
            <a:off x="457200" y="2492375"/>
            <a:ext cx="8229600" cy="3529012"/>
          </a:xfrm>
          <a:prstGeom prst="rect">
            <a:avLst/>
          </a:prstGeom>
          <a:noFill/>
          <a:ln>
            <a:noFill/>
          </a:ln>
        </p:spPr>
        <p:txBody>
          <a:bodyPr spcFirstLastPara="1" wrap="square" lIns="91425" tIns="45700" rIns="91425" bIns="45700" anchor="t" anchorCtr="0">
            <a:noAutofit/>
          </a:bodyPr>
          <a:lstStyle>
            <a:lvl1pPr marL="457200" marR="0" lvl="0" indent="-381000" algn="l" rtl="0">
              <a:spcBef>
                <a:spcPts val="480"/>
              </a:spcBef>
              <a:spcAft>
                <a:spcPts val="0"/>
              </a:spcAft>
              <a:buClr>
                <a:schemeClr val="lt1"/>
              </a:buClr>
              <a:buSzPts val="2400"/>
              <a:buFont typeface="Verdana"/>
              <a:buChar char="•"/>
              <a:defRPr sz="2400" b="0" i="1" u="none" strike="noStrike" cap="none">
                <a:solidFill>
                  <a:srgbClr val="0F5494"/>
                </a:solidFill>
                <a:latin typeface="Verdana"/>
                <a:ea typeface="Verdana"/>
                <a:cs typeface="Verdana"/>
                <a:sym typeface="Verdana"/>
              </a:defRPr>
            </a:lvl1pPr>
            <a:lvl2pPr marL="914400" marR="0" lvl="1" indent="-355600" algn="l" rtl="0">
              <a:spcBef>
                <a:spcPts val="400"/>
              </a:spcBef>
              <a:spcAft>
                <a:spcPts val="0"/>
              </a:spcAft>
              <a:buClr>
                <a:srgbClr val="009FBA"/>
              </a:buClr>
              <a:buSzPts val="2000"/>
              <a:buFont typeface="Verdana"/>
              <a:buChar char="•"/>
              <a:defRPr sz="2000" b="1" i="0" u="none" strike="noStrike" cap="none">
                <a:solidFill>
                  <a:srgbClr val="0F5494"/>
                </a:solidFill>
                <a:latin typeface="Verdana"/>
                <a:ea typeface="Verdana"/>
                <a:cs typeface="Verdana"/>
                <a:sym typeface="Verdana"/>
              </a:defRPr>
            </a:lvl2pPr>
            <a:lvl3pPr marL="1371600" marR="0" lvl="2" indent="-228600" algn="l" rtl="0">
              <a:spcBef>
                <a:spcPts val="280"/>
              </a:spcBef>
              <a:spcAft>
                <a:spcPts val="0"/>
              </a:spcAft>
              <a:buSzPts val="1400"/>
              <a:buNone/>
              <a:defRPr sz="1400" b="0" i="0" u="none" strike="noStrike" cap="none">
                <a:solidFill>
                  <a:srgbClr val="0F5494"/>
                </a:solidFill>
                <a:latin typeface="Verdana"/>
                <a:ea typeface="Verdana"/>
                <a:cs typeface="Verdana"/>
                <a:sym typeface="Verdana"/>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30" name="Google Shape;130;p16"/>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131" name="Google Shape;131;p16"/>
          <p:cNvSpPr txBox="1">
            <a:spLocks noGrp="1"/>
          </p:cNvSpPr>
          <p:nvPr>
            <p:ph type="ftr" idx="11"/>
          </p:nvPr>
        </p:nvSpPr>
        <p:spPr>
          <a:xfrm>
            <a:off x="3124200" y="6245225"/>
            <a:ext cx="2895600" cy="47625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a:solidFill>
                  <a:srgbClr val="0F5494"/>
                </a:solidFill>
                <a:latin typeface="Verdana"/>
                <a:ea typeface="Verdana"/>
                <a:cs typeface="Verdana"/>
                <a:sym typeface="Verdana"/>
              </a:defRPr>
            </a:lvl1pPr>
            <a:lvl2pPr marR="0" lvl="1"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2pPr>
            <a:lvl3pPr marR="0" lvl="2"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3pPr>
            <a:lvl4pPr marR="0" lvl="3"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4pPr>
            <a:lvl5pPr marR="0" lvl="4"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5pPr>
            <a:lvl6pPr marR="0" lvl="5"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6pPr>
            <a:lvl7pPr marR="0" lvl="6"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7pPr>
            <a:lvl8pPr marR="0" lvl="7"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8pPr>
            <a:lvl9pPr marR="0" lvl="8" algn="l" rtl="0">
              <a:lnSpc>
                <a:spcPct val="100000"/>
              </a:lnSpc>
              <a:spcBef>
                <a:spcPts val="0"/>
              </a:spcBef>
              <a:spcAft>
                <a:spcPts val="0"/>
              </a:spcAft>
              <a:buSzPts val="1400"/>
              <a:buNone/>
              <a:defRPr sz="1200" b="0" i="0" u="none" strike="noStrike" cap="none">
                <a:solidFill>
                  <a:srgbClr val="0F5494"/>
                </a:solidFill>
                <a:latin typeface="Verdana"/>
                <a:ea typeface="Verdana"/>
                <a:cs typeface="Verdana"/>
                <a:sym typeface="Verdana"/>
              </a:defRPr>
            </a:lvl9pPr>
          </a:lstStyle>
          <a:p>
            <a:endParaRPr/>
          </a:p>
        </p:txBody>
      </p:sp>
      <p:sp>
        <p:nvSpPr>
          <p:cNvPr id="132" name="Google Shape;132;p16"/>
          <p:cNvSpPr txBox="1">
            <a:spLocks noGrp="1"/>
          </p:cNvSpPr>
          <p:nvPr>
            <p:ph type="sldNum" idx="12"/>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5"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www.ohchr.org/Documents/Publications/Human_rights_indicators_en.pdf" TargetMode="External"/><Relationship Id="rId7" Type="http://schemas.openxmlformats.org/officeDocument/2006/relationships/image" Target="../media/image6.png"/><Relationship Id="rId2" Type="http://schemas.openxmlformats.org/officeDocument/2006/relationships/hyperlink" Target="https://unstats.un.org/sdgs/indicators/Global%20Indicator%20Framework%20after%202019%20refinement_Eng.pdf" TargetMode="External"/><Relationship Id="rId1" Type="http://schemas.openxmlformats.org/officeDocument/2006/relationships/slideLayout" Target="../slideLayouts/slideLayout1.xml"/><Relationship Id="rId6" Type="http://schemas.openxmlformats.org/officeDocument/2006/relationships/hyperlink" Target="https://webgate.ec.europa.eu/devco-academy/mod/scorm/loadSCO.php?a=375&amp;scoid=1194&amp;currentorg=Gender_Mainstreaming_2018_ORG&amp;mode=&amp;attempt=1" TargetMode="External"/><Relationship Id="rId5" Type="http://schemas.openxmlformats.org/officeDocument/2006/relationships/hyperlink" Target="https://ec.europa.eu/europeaid/eu-gender-action-plan-ii-gender-equality-and-womens-empowerment-transforming-lives-girls-and-women-0_en" TargetMode="External"/><Relationship Id="rId10" Type="http://schemas.openxmlformats.org/officeDocument/2006/relationships/image" Target="../media/image9.png"/><Relationship Id="rId4" Type="http://schemas.openxmlformats.org/officeDocument/2006/relationships/hyperlink" Target="https://genderstats.un.org/files/Minimum%20Set%20indicators%202018.11.1%20web.pdf" TargetMode="External"/><Relationship Id="rId9" Type="http://schemas.openxmlformats.org/officeDocument/2006/relationships/image" Target="../media/image8.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7.sv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4"/>
          <p:cNvSpPr txBox="1">
            <a:spLocks noGrp="1"/>
          </p:cNvSpPr>
          <p:nvPr>
            <p:ph type="title"/>
          </p:nvPr>
        </p:nvSpPr>
        <p:spPr>
          <a:xfrm>
            <a:off x="796212" y="1875713"/>
            <a:ext cx="7708490" cy="3457575"/>
          </a:xfrm>
          <a:prstGeom prst="rect">
            <a:avLst/>
          </a:prstGeom>
          <a:noFill/>
          <a:ln>
            <a:noFill/>
          </a:ln>
        </p:spPr>
        <p:txBody>
          <a:bodyPr spcFirstLastPara="1" wrap="square" lIns="91425" tIns="45700" rIns="91425" bIns="45700" anchor="ctr" anchorCtr="0">
            <a:noAutofit/>
          </a:bodyPr>
          <a:lstStyle/>
          <a:p>
            <a:pPr marL="358775" lvl="0" indent="-358775" algn="ctr" rtl="0">
              <a:lnSpc>
                <a:spcPct val="100000"/>
              </a:lnSpc>
              <a:spcBef>
                <a:spcPts val="0"/>
              </a:spcBef>
              <a:spcAft>
                <a:spcPts val="0"/>
              </a:spcAft>
              <a:buClr>
                <a:srgbClr val="0F5494"/>
              </a:buClr>
              <a:buSzPts val="3800"/>
              <a:buFont typeface="Arial"/>
              <a:buNone/>
            </a:pPr>
            <a:r>
              <a:rPr lang="en-US" sz="3200" dirty="0" smtClean="0">
                <a:latin typeface="Arial"/>
                <a:ea typeface="Arial"/>
                <a:cs typeface="Arial"/>
                <a:sym typeface="Arial"/>
              </a:rPr>
              <a:t>Rights-Based </a:t>
            </a:r>
            <a:r>
              <a:rPr lang="en-US" sz="3200" dirty="0">
                <a:latin typeface="Arial"/>
                <a:ea typeface="Arial"/>
                <a:cs typeface="Arial"/>
                <a:sym typeface="Arial"/>
              </a:rPr>
              <a:t>Approach </a:t>
            </a:r>
            <a:r>
              <a:rPr lang="en-US" sz="3200" dirty="0" smtClean="0">
                <a:latin typeface="Arial"/>
                <a:ea typeface="Arial"/>
                <a:cs typeface="Arial"/>
                <a:sym typeface="Arial"/>
              </a:rPr>
              <a:t>integrating </a:t>
            </a:r>
            <a:r>
              <a:rPr lang="en-US" sz="3200" dirty="0" smtClean="0">
                <a:latin typeface="Arial"/>
                <a:ea typeface="Arial"/>
                <a:cs typeface="Arial"/>
                <a:sym typeface="Arial"/>
              </a:rPr>
              <a:t>Gender Mainstreaming in Infrastructure</a:t>
            </a:r>
            <a:r>
              <a:rPr lang="en-US" sz="3800" b="1" i="0" u="none" dirty="0">
                <a:solidFill>
                  <a:srgbClr val="0F5494"/>
                </a:solidFill>
                <a:latin typeface="Arial"/>
                <a:ea typeface="Arial"/>
                <a:cs typeface="Arial"/>
                <a:sym typeface="Arial"/>
              </a:rPr>
              <a:t/>
            </a:r>
            <a:br>
              <a:rPr lang="en-US" sz="3800" b="1" i="0" u="none" dirty="0">
                <a:solidFill>
                  <a:srgbClr val="0F5494"/>
                </a:solidFill>
                <a:latin typeface="Arial"/>
                <a:ea typeface="Arial"/>
                <a:cs typeface="Arial"/>
                <a:sym typeface="Arial"/>
              </a:rPr>
            </a:br>
            <a:r>
              <a:rPr lang="en-US" sz="3800" b="1" i="0" u="none" dirty="0">
                <a:solidFill>
                  <a:srgbClr val="0F5494"/>
                </a:solidFill>
                <a:latin typeface="Arial"/>
                <a:ea typeface="Arial"/>
                <a:cs typeface="Arial"/>
                <a:sym typeface="Arial"/>
              </a:rPr>
              <a:t/>
            </a:r>
            <a:br>
              <a:rPr lang="en-US" sz="3800" b="1" i="0" u="none" dirty="0">
                <a:solidFill>
                  <a:srgbClr val="0F5494"/>
                </a:solidFill>
                <a:latin typeface="Arial"/>
                <a:ea typeface="Arial"/>
                <a:cs typeface="Arial"/>
                <a:sym typeface="Arial"/>
              </a:rPr>
            </a:br>
            <a:endParaRPr dirty="0"/>
          </a:p>
        </p:txBody>
      </p:sp>
      <p:sp>
        <p:nvSpPr>
          <p:cNvPr id="191" name="Google Shape;191;p24"/>
          <p:cNvSpPr txBox="1"/>
          <p:nvPr/>
        </p:nvSpPr>
        <p:spPr>
          <a:xfrm>
            <a:off x="2418735" y="4534677"/>
            <a:ext cx="6242665" cy="1999471"/>
          </a:xfrm>
          <a:prstGeom prst="rect">
            <a:avLst/>
          </a:prstGeom>
          <a:noFill/>
          <a:ln>
            <a:noFill/>
          </a:ln>
        </p:spPr>
        <p:txBody>
          <a:bodyPr spcFirstLastPara="1" wrap="square" lIns="91425" tIns="45700" rIns="91425" bIns="45700" anchor="ctr" anchorCtr="0">
            <a:noAutofit/>
          </a:bodyPr>
          <a:lstStyle/>
          <a:p>
            <a:pPr marL="358775" lvl="0" indent="-358775" algn="r">
              <a:buClr>
                <a:srgbClr val="0F5494"/>
              </a:buClr>
              <a:buSzPts val="1800"/>
            </a:pPr>
            <a:r>
              <a:rPr lang="en-US" sz="1600" b="1" i="0" u="none" dirty="0" smtClean="0">
                <a:solidFill>
                  <a:srgbClr val="0F5494"/>
                </a:solidFill>
                <a:latin typeface="Arial"/>
                <a:ea typeface="Arial"/>
                <a:cs typeface="Arial"/>
                <a:sym typeface="Arial"/>
              </a:rPr>
              <a:t>Brussels</a:t>
            </a:r>
            <a:r>
              <a:rPr lang="en-US" sz="1600" b="1" i="0" u="none" dirty="0">
                <a:solidFill>
                  <a:srgbClr val="0F5494"/>
                </a:solidFill>
                <a:latin typeface="Arial"/>
                <a:ea typeface="Arial"/>
                <a:cs typeface="Arial"/>
                <a:sym typeface="Arial"/>
              </a:rPr>
              <a:t>, </a:t>
            </a:r>
            <a:r>
              <a:rPr lang="en-US" sz="1600" b="1" dirty="0" smtClean="0">
                <a:solidFill>
                  <a:srgbClr val="0F5494"/>
                </a:solidFill>
              </a:rPr>
              <a:t>2</a:t>
            </a:r>
            <a:r>
              <a:rPr lang="en-US" sz="1600" b="1" baseline="30000" dirty="0" smtClean="0">
                <a:solidFill>
                  <a:srgbClr val="0F5494"/>
                </a:solidFill>
              </a:rPr>
              <a:t>nd</a:t>
            </a:r>
            <a:r>
              <a:rPr lang="en-US" sz="1600" b="1" dirty="0" smtClean="0">
                <a:solidFill>
                  <a:srgbClr val="0F5494"/>
                </a:solidFill>
              </a:rPr>
              <a:t> </a:t>
            </a:r>
            <a:r>
              <a:rPr lang="en-US" sz="1600" b="1" dirty="0" smtClean="0">
                <a:solidFill>
                  <a:srgbClr val="0F5494"/>
                </a:solidFill>
              </a:rPr>
              <a:t>of December</a:t>
            </a:r>
            <a:r>
              <a:rPr lang="en-US" sz="1600" b="1" i="0" u="none" dirty="0" smtClean="0">
                <a:solidFill>
                  <a:srgbClr val="0F5494"/>
                </a:solidFill>
                <a:latin typeface="Arial"/>
                <a:ea typeface="Arial"/>
                <a:cs typeface="Arial"/>
                <a:sym typeface="Arial"/>
              </a:rPr>
              <a:t> </a:t>
            </a:r>
            <a:r>
              <a:rPr lang="en-US" sz="1600" b="1" i="0" u="none" dirty="0">
                <a:solidFill>
                  <a:srgbClr val="0F5494"/>
                </a:solidFill>
                <a:latin typeface="Arial"/>
                <a:ea typeface="Arial"/>
                <a:cs typeface="Arial"/>
                <a:sym typeface="Arial"/>
              </a:rPr>
              <a:t>2019</a:t>
            </a:r>
            <a:endParaRPr dirty="0"/>
          </a:p>
          <a:p>
            <a:pPr marL="358775" marR="0" lvl="0" indent="-358775" algn="r" rtl="0">
              <a:lnSpc>
                <a:spcPct val="100000"/>
              </a:lnSpc>
              <a:spcBef>
                <a:spcPts val="0"/>
              </a:spcBef>
              <a:spcAft>
                <a:spcPts val="0"/>
              </a:spcAft>
              <a:buClr>
                <a:srgbClr val="0F5494"/>
              </a:buClr>
              <a:buSzPts val="1800"/>
              <a:buFont typeface="Arial"/>
              <a:buNone/>
            </a:pPr>
            <a:r>
              <a:rPr lang="en-US" sz="1600" i="0" u="none" dirty="0" smtClean="0">
                <a:solidFill>
                  <a:srgbClr val="0F5494"/>
                </a:solidFill>
                <a:sym typeface="Arial"/>
              </a:rPr>
              <a:t>Christine </a:t>
            </a:r>
            <a:r>
              <a:rPr lang="en-US" sz="1600" i="0" u="none" dirty="0">
                <a:solidFill>
                  <a:srgbClr val="0F5494"/>
                </a:solidFill>
                <a:sym typeface="Arial"/>
              </a:rPr>
              <a:t>Lundberg </a:t>
            </a:r>
            <a:r>
              <a:rPr lang="en-US" sz="1600" i="0" u="none" dirty="0" smtClean="0">
                <a:solidFill>
                  <a:srgbClr val="0F5494"/>
                </a:solidFill>
                <a:sym typeface="Arial"/>
              </a:rPr>
              <a:t>&amp; </a:t>
            </a:r>
            <a:r>
              <a:rPr lang="en-US" sz="1600" i="0" u="none" dirty="0">
                <a:solidFill>
                  <a:srgbClr val="0F5494"/>
                </a:solidFill>
                <a:sym typeface="Arial"/>
              </a:rPr>
              <a:t>Beatriz Alvarez </a:t>
            </a:r>
          </a:p>
          <a:p>
            <a:pPr marL="358775" marR="0" lvl="0" indent="-358775" algn="r" rtl="0">
              <a:lnSpc>
                <a:spcPct val="100000"/>
              </a:lnSpc>
              <a:spcBef>
                <a:spcPts val="0"/>
              </a:spcBef>
              <a:spcAft>
                <a:spcPts val="0"/>
              </a:spcAft>
              <a:buClr>
                <a:srgbClr val="0F5494"/>
              </a:buClr>
              <a:buSzPts val="1800"/>
              <a:buFont typeface="Arial"/>
              <a:buNone/>
            </a:pPr>
            <a:r>
              <a:rPr lang="en-US" sz="1600" dirty="0">
                <a:solidFill>
                  <a:srgbClr val="0F5494"/>
                </a:solidFill>
              </a:rPr>
              <a:t>DEVCO B1</a:t>
            </a:r>
          </a:p>
          <a:p>
            <a:pPr marL="358775" marR="0" lvl="0" indent="-358775" algn="r" rtl="0">
              <a:lnSpc>
                <a:spcPct val="100000"/>
              </a:lnSpc>
              <a:spcBef>
                <a:spcPts val="0"/>
              </a:spcBef>
              <a:spcAft>
                <a:spcPts val="0"/>
              </a:spcAft>
              <a:buClr>
                <a:srgbClr val="0F5494"/>
              </a:buClr>
              <a:buSzPts val="1800"/>
              <a:buFont typeface="Arial"/>
              <a:buNone/>
            </a:pPr>
            <a:r>
              <a:rPr lang="en-US" sz="1600" dirty="0">
                <a:solidFill>
                  <a:srgbClr val="0F5494"/>
                </a:solidFill>
              </a:rPr>
              <a:t>Saskia Ravesloot </a:t>
            </a:r>
          </a:p>
          <a:p>
            <a:pPr marL="358775" marR="0" lvl="0" indent="-358775" algn="r" rtl="0">
              <a:lnSpc>
                <a:spcPct val="100000"/>
              </a:lnSpc>
              <a:spcBef>
                <a:spcPts val="0"/>
              </a:spcBef>
              <a:spcAft>
                <a:spcPts val="0"/>
              </a:spcAft>
              <a:buClr>
                <a:srgbClr val="0F5494"/>
              </a:buClr>
              <a:buSzPts val="1800"/>
              <a:buFont typeface="Arial"/>
              <a:buNone/>
            </a:pPr>
            <a:r>
              <a:rPr lang="en-US" sz="1600" dirty="0">
                <a:solidFill>
                  <a:srgbClr val="0F5494"/>
                </a:solidFill>
              </a:rPr>
              <a:t>NIRAS Team leader</a:t>
            </a:r>
            <a:r>
              <a:rPr lang="en-US" sz="1800" b="1" i="0" u="none" dirty="0">
                <a:solidFill>
                  <a:srgbClr val="0F5494"/>
                </a:solidFill>
                <a:latin typeface="Arial"/>
                <a:ea typeface="Arial"/>
                <a:cs typeface="Arial"/>
                <a:sym typeface="Arial"/>
              </a:rPr>
              <a:t/>
            </a:r>
            <a:br>
              <a:rPr lang="en-US" sz="1800" b="1" i="0" u="none" dirty="0">
                <a:solidFill>
                  <a:srgbClr val="0F5494"/>
                </a:solidFill>
                <a:latin typeface="Arial"/>
                <a:ea typeface="Arial"/>
                <a:cs typeface="Arial"/>
                <a:sym typeface="Arial"/>
              </a:rPr>
            </a:br>
            <a:endParaRP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9" name="Pentagon 4">
            <a:extLst>
              <a:ext uri="{FF2B5EF4-FFF2-40B4-BE49-F238E27FC236}">
                <a16:creationId xmlns:a16="http://schemas.microsoft.com/office/drawing/2014/main" id="{0AABA629-2052-9C46-8960-CCB93B0BEB8E}"/>
              </a:ext>
            </a:extLst>
          </p:cNvPr>
          <p:cNvSpPr/>
          <p:nvPr/>
        </p:nvSpPr>
        <p:spPr>
          <a:xfrm>
            <a:off x="2288754" y="1931964"/>
            <a:ext cx="2440409" cy="411186"/>
          </a:xfrm>
          <a:prstGeom prst="homePlate">
            <a:avLst/>
          </a:prstGeom>
          <a:solidFill>
            <a:schemeClr val="bg1">
              <a:lumMod val="95000"/>
            </a:schemeClr>
          </a:solidFill>
          <a:ln w="254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ko-KR" sz="1800" dirty="0">
                <a:solidFill>
                  <a:srgbClr val="44546A"/>
                </a:solidFill>
                <a:cs typeface="Arial" pitchFamily="34" charset="0"/>
              </a:rPr>
              <a:t>Gender analysis</a:t>
            </a:r>
            <a:endParaRPr lang="ko-KR" altLang="en-US" sz="1800" dirty="0">
              <a:solidFill>
                <a:srgbClr val="44546A"/>
              </a:solidFill>
              <a:cs typeface="Arial" pitchFamily="34" charset="0"/>
            </a:endParaRPr>
          </a:p>
        </p:txBody>
      </p:sp>
      <p:sp>
        <p:nvSpPr>
          <p:cNvPr id="20" name="Pentagon 4">
            <a:extLst>
              <a:ext uri="{FF2B5EF4-FFF2-40B4-BE49-F238E27FC236}">
                <a16:creationId xmlns:a16="http://schemas.microsoft.com/office/drawing/2014/main" id="{0D95B8D1-EFAB-3543-9EA6-1D1E284A4EC0}"/>
              </a:ext>
            </a:extLst>
          </p:cNvPr>
          <p:cNvSpPr/>
          <p:nvPr/>
        </p:nvSpPr>
        <p:spPr>
          <a:xfrm>
            <a:off x="2288754" y="2398387"/>
            <a:ext cx="3554834" cy="694730"/>
          </a:xfrm>
          <a:prstGeom prst="homePlate">
            <a:avLst/>
          </a:prstGeom>
          <a:solidFill>
            <a:schemeClr val="tx2">
              <a:lumMod val="20000"/>
              <a:lumOff val="80000"/>
            </a:schemeClr>
          </a:solidFill>
          <a:ln w="254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1800" dirty="0">
                <a:solidFill>
                  <a:srgbClr val="44546A"/>
                </a:solidFill>
                <a:cs typeface="Arial" pitchFamily="34" charset="0"/>
              </a:rPr>
              <a:t>Findings from this gender analysis informed the project</a:t>
            </a:r>
          </a:p>
        </p:txBody>
      </p:sp>
      <p:sp>
        <p:nvSpPr>
          <p:cNvPr id="21" name="Pentagon 4">
            <a:extLst>
              <a:ext uri="{FF2B5EF4-FFF2-40B4-BE49-F238E27FC236}">
                <a16:creationId xmlns:a16="http://schemas.microsoft.com/office/drawing/2014/main" id="{5007D3C7-A327-0B46-B7DB-661E2EEA3B68}"/>
              </a:ext>
            </a:extLst>
          </p:cNvPr>
          <p:cNvSpPr/>
          <p:nvPr/>
        </p:nvSpPr>
        <p:spPr>
          <a:xfrm>
            <a:off x="2282101" y="3148353"/>
            <a:ext cx="5433149" cy="701678"/>
          </a:xfrm>
          <a:prstGeom prst="homePlate">
            <a:avLst/>
          </a:prstGeom>
          <a:solidFill>
            <a:schemeClr val="tx2">
              <a:lumMod val="60000"/>
              <a:lumOff val="40000"/>
              <a:alpha val="76000"/>
            </a:schemeClr>
          </a:solidFill>
          <a:ln w="254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1800" dirty="0">
                <a:solidFill>
                  <a:schemeClr val="bg1"/>
                </a:solidFill>
                <a:cs typeface="Arial" pitchFamily="34" charset="0"/>
              </a:rPr>
              <a:t>Presence of at least one explicit GE objective backed by at least one gender-specific indicator</a:t>
            </a:r>
          </a:p>
        </p:txBody>
      </p:sp>
      <p:sp>
        <p:nvSpPr>
          <p:cNvPr id="22" name="Pentagon 4">
            <a:extLst>
              <a:ext uri="{FF2B5EF4-FFF2-40B4-BE49-F238E27FC236}">
                <a16:creationId xmlns:a16="http://schemas.microsoft.com/office/drawing/2014/main" id="{21ADBB15-A005-174F-BA3B-730CE40E3486}"/>
              </a:ext>
            </a:extLst>
          </p:cNvPr>
          <p:cNvSpPr/>
          <p:nvPr/>
        </p:nvSpPr>
        <p:spPr>
          <a:xfrm>
            <a:off x="2288755" y="3905267"/>
            <a:ext cx="6233249" cy="694730"/>
          </a:xfrm>
          <a:prstGeom prst="homePlate">
            <a:avLst/>
          </a:prstGeom>
          <a:solidFill>
            <a:schemeClr val="tx2">
              <a:lumMod val="75000"/>
              <a:alpha val="63000"/>
            </a:schemeClr>
          </a:solidFill>
          <a:ln w="254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450"/>
              </a:spcBef>
              <a:spcAft>
                <a:spcPts val="450"/>
              </a:spcAft>
            </a:pPr>
            <a:r>
              <a:rPr lang="en-US" sz="1800" dirty="0">
                <a:solidFill>
                  <a:schemeClr val="bg1"/>
                </a:solidFill>
                <a:cs typeface="Arial" pitchFamily="34" charset="0"/>
              </a:rPr>
              <a:t>Data &amp; indicators disaggregated by sex (if applicable)</a:t>
            </a:r>
            <a:endParaRPr lang="ko-KR" altLang="en-US" sz="1800" dirty="0">
              <a:solidFill>
                <a:schemeClr val="bg1"/>
              </a:solidFill>
              <a:cs typeface="Arial" pitchFamily="34" charset="0"/>
            </a:endParaRPr>
          </a:p>
        </p:txBody>
      </p:sp>
      <p:sp>
        <p:nvSpPr>
          <p:cNvPr id="23" name="Pentagon 4">
            <a:extLst>
              <a:ext uri="{FF2B5EF4-FFF2-40B4-BE49-F238E27FC236}">
                <a16:creationId xmlns:a16="http://schemas.microsoft.com/office/drawing/2014/main" id="{A2FEBAD5-339D-2549-A454-3C9A0AE84939}"/>
              </a:ext>
            </a:extLst>
          </p:cNvPr>
          <p:cNvSpPr/>
          <p:nvPr/>
        </p:nvSpPr>
        <p:spPr>
          <a:xfrm>
            <a:off x="2288754" y="4655235"/>
            <a:ext cx="6855246" cy="694730"/>
          </a:xfrm>
          <a:prstGeom prst="homePlate">
            <a:avLst/>
          </a:prstGeom>
          <a:solidFill>
            <a:srgbClr val="44546A">
              <a:alpha val="89000"/>
            </a:srgbClr>
          </a:solidFill>
          <a:ln w="254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450"/>
              </a:spcBef>
              <a:spcAft>
                <a:spcPts val="450"/>
              </a:spcAft>
            </a:pPr>
            <a:r>
              <a:rPr lang="en-US" sz="1800" dirty="0">
                <a:solidFill>
                  <a:schemeClr val="bg1"/>
                </a:solidFill>
                <a:cs typeface="Arial" pitchFamily="34" charset="0"/>
              </a:rPr>
              <a:t>Commitment to monitor &amp; report on the GE results achieved by the project in the evaluation phase</a:t>
            </a:r>
            <a:endParaRPr lang="fr-FR" sz="1800" dirty="0">
              <a:solidFill>
                <a:schemeClr val="bg1"/>
              </a:solidFill>
              <a:cs typeface="Arial" pitchFamily="34" charset="0"/>
              <a:sym typeface="Avenir Roman"/>
            </a:endParaRPr>
          </a:p>
        </p:txBody>
      </p:sp>
      <p:sp>
        <p:nvSpPr>
          <p:cNvPr id="11" name="Rectangle 14">
            <a:extLst>
              <a:ext uri="{FF2B5EF4-FFF2-40B4-BE49-F238E27FC236}">
                <a16:creationId xmlns:a16="http://schemas.microsoft.com/office/drawing/2014/main" id="{22F9149D-1D7B-4E5B-9E14-509DF7543D0D}"/>
              </a:ext>
            </a:extLst>
          </p:cNvPr>
          <p:cNvSpPr/>
          <p:nvPr/>
        </p:nvSpPr>
        <p:spPr>
          <a:xfrm>
            <a:off x="301516" y="1907945"/>
            <a:ext cx="18900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1050"/>
          </a:p>
        </p:txBody>
      </p:sp>
      <p:sp>
        <p:nvSpPr>
          <p:cNvPr id="12" name="Rectangle 25">
            <a:extLst>
              <a:ext uri="{FF2B5EF4-FFF2-40B4-BE49-F238E27FC236}">
                <a16:creationId xmlns:a16="http://schemas.microsoft.com/office/drawing/2014/main" id="{18E2D676-4E01-496B-939A-9AC2F6C8F8C0}"/>
              </a:ext>
            </a:extLst>
          </p:cNvPr>
          <p:cNvSpPr/>
          <p:nvPr/>
        </p:nvSpPr>
        <p:spPr>
          <a:xfrm>
            <a:off x="0" y="1907050"/>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1050"/>
          </a:p>
        </p:txBody>
      </p:sp>
      <p:sp>
        <p:nvSpPr>
          <p:cNvPr id="13" name="Shape 1076">
            <a:extLst>
              <a:ext uri="{FF2B5EF4-FFF2-40B4-BE49-F238E27FC236}">
                <a16:creationId xmlns:a16="http://schemas.microsoft.com/office/drawing/2014/main" id="{6429FE59-8044-498E-ABC5-34821C2EC4B0}"/>
              </a:ext>
            </a:extLst>
          </p:cNvPr>
          <p:cNvSpPr txBox="1">
            <a:spLocks/>
          </p:cNvSpPr>
          <p:nvPr/>
        </p:nvSpPr>
        <p:spPr>
          <a:xfrm>
            <a:off x="398755" y="2148549"/>
            <a:ext cx="1671300" cy="3097821"/>
          </a:xfrm>
          <a:prstGeom prst="rect">
            <a:avLst/>
          </a:prstGeom>
          <a:ln>
            <a:solidFill>
              <a:srgbClr val="C00000"/>
            </a:solidFill>
          </a:ln>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defRPr sz="1800">
                <a:solidFill>
                  <a:srgbClr val="000000"/>
                </a:solidFill>
              </a:defRPr>
            </a:pPr>
            <a:r>
              <a:rPr lang="en-US" sz="2700" dirty="0">
                <a:solidFill>
                  <a:schemeClr val="bg1"/>
                </a:solidFill>
                <a:ea typeface="Verdana" panose="020B0604030504040204" pitchFamily="34" charset="0"/>
              </a:rPr>
              <a:t>Gender-Marker: minimum criteria</a:t>
            </a:r>
          </a:p>
          <a:p>
            <a:pPr algn="r">
              <a:defRPr sz="1800">
                <a:solidFill>
                  <a:srgbClr val="000000"/>
                </a:solidFill>
              </a:defRPr>
            </a:pPr>
            <a:endParaRPr lang="en-US" sz="2700" b="1" dirty="0">
              <a:solidFill>
                <a:schemeClr val="bg1"/>
              </a:solidFill>
            </a:endParaRPr>
          </a:p>
        </p:txBody>
      </p:sp>
    </p:spTree>
    <p:extLst>
      <p:ext uri="{BB962C8B-B14F-4D97-AF65-F5344CB8AC3E}">
        <p14:creationId xmlns:p14="http://schemas.microsoft.com/office/powerpoint/2010/main" val="550768228"/>
      </p:ext>
    </p:extLst>
  </p:cSld>
  <p:clrMapOvr>
    <a:overrideClrMapping bg1="lt1" tx1="dk1" bg2="dk2" tx2="lt2" accent1="accent1" accent2="accent2" accent3="accent3" accent4="accent4" accent5="accent5" accent6="accent6" hlink="hlink" folHlink="folHlink"/>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66E00A1D-7391-42B8-99CD-39B51032DCD5}"/>
              </a:ext>
            </a:extLst>
          </p:cNvPr>
          <p:cNvSpPr/>
          <p:nvPr/>
        </p:nvSpPr>
        <p:spPr>
          <a:xfrm>
            <a:off x="301516" y="1907945"/>
            <a:ext cx="24165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5" name="Rectangle 25">
            <a:extLst>
              <a:ext uri="{FF2B5EF4-FFF2-40B4-BE49-F238E27FC236}">
                <a16:creationId xmlns:a16="http://schemas.microsoft.com/office/drawing/2014/main" id="{1F624F39-9606-402C-B783-FCF72C65CC37}"/>
              </a:ext>
            </a:extLst>
          </p:cNvPr>
          <p:cNvSpPr/>
          <p:nvPr/>
        </p:nvSpPr>
        <p:spPr>
          <a:xfrm>
            <a:off x="0" y="1907050"/>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6" name="Shape 1076">
            <a:extLst>
              <a:ext uri="{FF2B5EF4-FFF2-40B4-BE49-F238E27FC236}">
                <a16:creationId xmlns:a16="http://schemas.microsoft.com/office/drawing/2014/main" id="{CD6BC13E-055C-40F4-B58D-2555F5F7572F}"/>
              </a:ext>
            </a:extLst>
          </p:cNvPr>
          <p:cNvSpPr txBox="1">
            <a:spLocks/>
          </p:cNvSpPr>
          <p:nvPr/>
        </p:nvSpPr>
        <p:spPr>
          <a:xfrm>
            <a:off x="398755" y="2148549"/>
            <a:ext cx="2197800" cy="3097821"/>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defRPr sz="1800">
                <a:solidFill>
                  <a:srgbClr val="000000"/>
                </a:solidFill>
              </a:defRPr>
            </a:pPr>
            <a:r>
              <a:rPr lang="en-US" sz="2700" dirty="0">
                <a:solidFill>
                  <a:schemeClr val="bg1"/>
                </a:solidFill>
                <a:ea typeface="Verdana" panose="020B0604030504040204" pitchFamily="34" charset="0"/>
              </a:rPr>
              <a:t>Guiding principles for the Rights-Based </a:t>
            </a:r>
          </a:p>
          <a:p>
            <a:pPr algn="r">
              <a:defRPr sz="1800">
                <a:solidFill>
                  <a:srgbClr val="000000"/>
                </a:solidFill>
              </a:defRPr>
            </a:pPr>
            <a:r>
              <a:rPr lang="en-US" sz="2700" dirty="0">
                <a:solidFill>
                  <a:schemeClr val="bg1"/>
                </a:solidFill>
                <a:ea typeface="Verdana" panose="020B0604030504040204" pitchFamily="34" charset="0"/>
              </a:rPr>
              <a:t>Approach </a:t>
            </a:r>
            <a:endParaRPr lang="en-US" sz="2700" b="1" dirty="0">
              <a:solidFill>
                <a:schemeClr val="bg1"/>
              </a:solidFill>
            </a:endParaRPr>
          </a:p>
        </p:txBody>
      </p:sp>
      <p:sp>
        <p:nvSpPr>
          <p:cNvPr id="25" name="Rectangle 8">
            <a:extLst>
              <a:ext uri="{FF2B5EF4-FFF2-40B4-BE49-F238E27FC236}">
                <a16:creationId xmlns:a16="http://schemas.microsoft.com/office/drawing/2014/main" id="{976339FB-48EB-411A-8C07-F4784781A55D}"/>
              </a:ext>
            </a:extLst>
          </p:cNvPr>
          <p:cNvSpPr/>
          <p:nvPr/>
        </p:nvSpPr>
        <p:spPr>
          <a:xfrm>
            <a:off x="2815254" y="2445603"/>
            <a:ext cx="6175766" cy="2323713"/>
          </a:xfrm>
          <a:prstGeom prst="rect">
            <a:avLst/>
          </a:prstGeom>
        </p:spPr>
        <p:txBody>
          <a:bodyPr wrap="square">
            <a:spAutoFit/>
          </a:bodyPr>
          <a:lstStyle/>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b="1" dirty="0">
                <a:solidFill>
                  <a:srgbClr val="CF3503"/>
                </a:solidFill>
              </a:rPr>
              <a:t>A</a:t>
            </a:r>
            <a:r>
              <a:rPr lang="en-US" sz="2100" dirty="0">
                <a:solidFill>
                  <a:srgbClr val="0F5494"/>
                </a:solidFill>
              </a:rPr>
              <a:t>pply all HR (legality/universality/indivisibility)</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b="1" dirty="0">
                <a:solidFill>
                  <a:srgbClr val="CF3503"/>
                </a:solidFill>
              </a:rPr>
              <a:t>P</a:t>
            </a:r>
            <a:r>
              <a:rPr lang="en-US" sz="2100" dirty="0">
                <a:solidFill>
                  <a:srgbClr val="0F5494"/>
                </a:solidFill>
              </a:rPr>
              <a:t>articipation &amp; access to decision-making </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b="1" dirty="0">
                <a:solidFill>
                  <a:srgbClr val="CF3503"/>
                </a:solidFill>
              </a:rPr>
              <a:t>N</a:t>
            </a:r>
            <a:r>
              <a:rPr lang="en-US" sz="2100" dirty="0">
                <a:solidFill>
                  <a:srgbClr val="0F5494"/>
                </a:solidFill>
              </a:rPr>
              <a:t>on-discrimination &amp; equal access</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b="1" dirty="0">
                <a:solidFill>
                  <a:srgbClr val="CF3503"/>
                </a:solidFill>
              </a:rPr>
              <a:t>A</a:t>
            </a:r>
            <a:r>
              <a:rPr lang="en-US" sz="2100" dirty="0">
                <a:solidFill>
                  <a:srgbClr val="0F5494"/>
                </a:solidFill>
              </a:rPr>
              <a:t>ccountability &amp; access to the rule of law</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b="1" dirty="0">
                <a:solidFill>
                  <a:srgbClr val="CF3503"/>
                </a:solidFill>
              </a:rPr>
              <a:t>T</a:t>
            </a:r>
            <a:r>
              <a:rPr lang="en-US" sz="2100" dirty="0">
                <a:solidFill>
                  <a:srgbClr val="0F5494"/>
                </a:solidFill>
              </a:rPr>
              <a:t>ransparency &amp; access to information</a:t>
            </a:r>
          </a:p>
        </p:txBody>
      </p:sp>
    </p:spTree>
    <p:extLst>
      <p:ext uri="{BB962C8B-B14F-4D97-AF65-F5344CB8AC3E}">
        <p14:creationId xmlns:p14="http://schemas.microsoft.com/office/powerpoint/2010/main" val="1188764492"/>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edachtewolkje: wolk 8">
            <a:extLst>
              <a:ext uri="{FF2B5EF4-FFF2-40B4-BE49-F238E27FC236}">
                <a16:creationId xmlns:a16="http://schemas.microsoft.com/office/drawing/2014/main" id="{05F0AE40-4744-4810-A0FA-46C281556DE4}"/>
              </a:ext>
            </a:extLst>
          </p:cNvPr>
          <p:cNvSpPr/>
          <p:nvPr/>
        </p:nvSpPr>
        <p:spPr>
          <a:xfrm>
            <a:off x="1418253" y="1907049"/>
            <a:ext cx="7100105" cy="3448722"/>
          </a:xfrm>
          <a:prstGeom prst="cloudCallout">
            <a:avLst>
              <a:gd name="adj1" fmla="val -41421"/>
              <a:gd name="adj2" fmla="val 6648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rgbClr val="0F5494"/>
                </a:solidFill>
              </a:rPr>
              <a:t>Applying all rights</a:t>
            </a:r>
            <a:r>
              <a:rPr lang="en-US" sz="3200" dirty="0" smtClean="0">
                <a:solidFill>
                  <a:srgbClr val="0F5494"/>
                </a:solidFill>
              </a:rPr>
              <a:t>… what does it mean for </a:t>
            </a:r>
            <a:r>
              <a:rPr lang="en-US" sz="3200" dirty="0" smtClean="0">
                <a:solidFill>
                  <a:srgbClr val="0F5494"/>
                </a:solidFill>
              </a:rPr>
              <a:t>your sector?</a:t>
            </a:r>
            <a:endParaRPr lang="en-US" sz="3200" dirty="0">
              <a:solidFill>
                <a:srgbClr val="0F5494"/>
              </a:solidFill>
            </a:endParaRPr>
          </a:p>
        </p:txBody>
      </p:sp>
    </p:spTree>
    <p:extLst>
      <p:ext uri="{BB962C8B-B14F-4D97-AF65-F5344CB8AC3E}">
        <p14:creationId xmlns:p14="http://schemas.microsoft.com/office/powerpoint/2010/main" val="3741801400"/>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66E00A1D-7391-42B8-99CD-39B51032DCD5}"/>
              </a:ext>
            </a:extLst>
          </p:cNvPr>
          <p:cNvSpPr/>
          <p:nvPr/>
        </p:nvSpPr>
        <p:spPr>
          <a:xfrm>
            <a:off x="301516" y="1907945"/>
            <a:ext cx="24165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5" name="Rectangle 25">
            <a:extLst>
              <a:ext uri="{FF2B5EF4-FFF2-40B4-BE49-F238E27FC236}">
                <a16:creationId xmlns:a16="http://schemas.microsoft.com/office/drawing/2014/main" id="{1F624F39-9606-402C-B783-FCF72C65CC37}"/>
              </a:ext>
            </a:extLst>
          </p:cNvPr>
          <p:cNvSpPr/>
          <p:nvPr/>
        </p:nvSpPr>
        <p:spPr>
          <a:xfrm>
            <a:off x="0" y="1907050"/>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6" name="Shape 1076">
            <a:extLst>
              <a:ext uri="{FF2B5EF4-FFF2-40B4-BE49-F238E27FC236}">
                <a16:creationId xmlns:a16="http://schemas.microsoft.com/office/drawing/2014/main" id="{CD6BC13E-055C-40F4-B58D-2555F5F7572F}"/>
              </a:ext>
            </a:extLst>
          </p:cNvPr>
          <p:cNvSpPr txBox="1">
            <a:spLocks/>
          </p:cNvSpPr>
          <p:nvPr/>
        </p:nvSpPr>
        <p:spPr>
          <a:xfrm>
            <a:off x="398755" y="2148549"/>
            <a:ext cx="2197800" cy="3097821"/>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defRPr sz="1800">
                <a:solidFill>
                  <a:srgbClr val="000000"/>
                </a:solidFill>
              </a:defRPr>
            </a:pPr>
            <a:r>
              <a:rPr lang="en-US" sz="2700" dirty="0" smtClean="0">
                <a:solidFill>
                  <a:schemeClr val="bg1"/>
                </a:solidFill>
                <a:ea typeface="Verdana" panose="020B0604030504040204" pitchFamily="34" charset="0"/>
              </a:rPr>
              <a:t>Applying all rights:</a:t>
            </a:r>
          </a:p>
          <a:p>
            <a:pPr algn="r">
              <a:defRPr sz="1800">
                <a:solidFill>
                  <a:srgbClr val="000000"/>
                </a:solidFill>
              </a:defRPr>
            </a:pPr>
            <a:r>
              <a:rPr lang="en-US" sz="2700" b="1" dirty="0" smtClean="0">
                <a:solidFill>
                  <a:schemeClr val="bg1"/>
                </a:solidFill>
                <a:ea typeface="Verdana" panose="020B0604030504040204" pitchFamily="34" charset="0"/>
              </a:rPr>
              <a:t>Ex. Public social housing</a:t>
            </a:r>
            <a:endParaRPr lang="en-US" sz="2700" b="1" dirty="0">
              <a:solidFill>
                <a:schemeClr val="bg1"/>
              </a:solidFill>
            </a:endParaRPr>
          </a:p>
        </p:txBody>
      </p:sp>
      <p:sp>
        <p:nvSpPr>
          <p:cNvPr id="25" name="Rectangle 8">
            <a:extLst>
              <a:ext uri="{FF2B5EF4-FFF2-40B4-BE49-F238E27FC236}">
                <a16:creationId xmlns:a16="http://schemas.microsoft.com/office/drawing/2014/main" id="{976339FB-48EB-411A-8C07-F4784781A55D}"/>
              </a:ext>
            </a:extLst>
          </p:cNvPr>
          <p:cNvSpPr/>
          <p:nvPr/>
        </p:nvSpPr>
        <p:spPr>
          <a:xfrm>
            <a:off x="2815254" y="1907050"/>
            <a:ext cx="6175766" cy="3477875"/>
          </a:xfrm>
          <a:prstGeom prst="rect">
            <a:avLst/>
          </a:prstGeom>
        </p:spPr>
        <p:txBody>
          <a:bodyPr wrap="square">
            <a:spAutoFit/>
          </a:bodyPr>
          <a:lstStyle/>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800" dirty="0" smtClean="0">
                <a:solidFill>
                  <a:srgbClr val="0F5494"/>
                </a:solidFill>
              </a:rPr>
              <a:t>Do you consult </a:t>
            </a:r>
            <a:r>
              <a:rPr lang="en-US" sz="1800" dirty="0" smtClean="0">
                <a:solidFill>
                  <a:srgbClr val="0F5494"/>
                </a:solidFill>
              </a:rPr>
              <a:t>the people depending on social housing, to know their socioeconomic </a:t>
            </a:r>
            <a:r>
              <a:rPr lang="en-US" sz="1800" dirty="0">
                <a:solidFill>
                  <a:srgbClr val="0F5494"/>
                </a:solidFill>
              </a:rPr>
              <a:t>reality </a:t>
            </a:r>
            <a:r>
              <a:rPr lang="en-US" sz="1800" dirty="0" smtClean="0">
                <a:solidFill>
                  <a:srgbClr val="0F5494"/>
                </a:solidFill>
              </a:rPr>
              <a:t>?</a:t>
            </a:r>
            <a:endParaRPr lang="en-US" sz="1800" dirty="0">
              <a:solidFill>
                <a:srgbClr val="0F5494"/>
              </a:solidFill>
            </a:endParaRP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800" dirty="0" smtClean="0">
                <a:solidFill>
                  <a:srgbClr val="0F5494"/>
                </a:solidFill>
              </a:rPr>
              <a:t>Do </a:t>
            </a:r>
            <a:r>
              <a:rPr lang="en-US" sz="1800" dirty="0" smtClean="0">
                <a:solidFill>
                  <a:srgbClr val="0F5494"/>
                </a:solidFill>
              </a:rPr>
              <a:t>you </a:t>
            </a:r>
            <a:r>
              <a:rPr lang="en-US" sz="1800" dirty="0" smtClean="0">
                <a:solidFill>
                  <a:srgbClr val="0F5494"/>
                </a:solidFill>
              </a:rPr>
              <a:t>provide </a:t>
            </a:r>
            <a:r>
              <a:rPr lang="en-US" sz="1800" dirty="0">
                <a:solidFill>
                  <a:srgbClr val="0F5494"/>
                </a:solidFill>
              </a:rPr>
              <a:t>decent </a:t>
            </a:r>
            <a:r>
              <a:rPr lang="en-US" sz="1800" dirty="0" smtClean="0">
                <a:solidFill>
                  <a:srgbClr val="0F5494"/>
                </a:solidFill>
              </a:rPr>
              <a:t>housing, also for people living in poor and vulnerable situations?</a:t>
            </a:r>
            <a:endParaRPr lang="en-US" sz="1800" dirty="0">
              <a:solidFill>
                <a:srgbClr val="0F5494"/>
              </a:solidFill>
            </a:endParaRP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800" dirty="0" smtClean="0">
                <a:solidFill>
                  <a:srgbClr val="0F5494"/>
                </a:solidFill>
              </a:rPr>
              <a:t>Do you think</a:t>
            </a:r>
            <a:r>
              <a:rPr lang="en-US" sz="1800" dirty="0" smtClean="0">
                <a:solidFill>
                  <a:srgbClr val="0F5494"/>
                </a:solidFill>
              </a:rPr>
              <a:t> </a:t>
            </a:r>
            <a:r>
              <a:rPr lang="en-US" sz="1800" dirty="0" smtClean="0">
                <a:solidFill>
                  <a:srgbClr val="0F5494"/>
                </a:solidFill>
              </a:rPr>
              <a:t>of other facilities, providing access to </a:t>
            </a:r>
            <a:r>
              <a:rPr lang="en-US" sz="1800" dirty="0">
                <a:solidFill>
                  <a:srgbClr val="0F5494"/>
                </a:solidFill>
              </a:rPr>
              <a:t>employment and </a:t>
            </a:r>
            <a:r>
              <a:rPr lang="en-US" sz="1800" dirty="0" smtClean="0">
                <a:solidFill>
                  <a:srgbClr val="0F5494"/>
                </a:solidFill>
              </a:rPr>
              <a:t>health </a:t>
            </a:r>
            <a:r>
              <a:rPr lang="en-US" sz="1800" dirty="0">
                <a:solidFill>
                  <a:srgbClr val="0F5494"/>
                </a:solidFill>
              </a:rPr>
              <a:t>services </a:t>
            </a:r>
            <a:r>
              <a:rPr lang="en-US" sz="1800" dirty="0" smtClean="0">
                <a:solidFill>
                  <a:srgbClr val="0F5494"/>
                </a:solidFill>
              </a:rPr>
              <a:t>nearby?</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800" dirty="0" smtClean="0">
                <a:solidFill>
                  <a:srgbClr val="0F5494"/>
                </a:solidFill>
              </a:rPr>
              <a:t>Do </a:t>
            </a:r>
            <a:r>
              <a:rPr lang="en-US" sz="1800" dirty="0" smtClean="0">
                <a:solidFill>
                  <a:srgbClr val="0F5494"/>
                </a:solidFill>
              </a:rPr>
              <a:t>you</a:t>
            </a:r>
            <a:r>
              <a:rPr lang="en-US" sz="1800" dirty="0" smtClean="0">
                <a:solidFill>
                  <a:srgbClr val="0F5494"/>
                </a:solidFill>
              </a:rPr>
              <a:t> </a:t>
            </a:r>
            <a:r>
              <a:rPr lang="en-US" sz="1800" dirty="0" smtClean="0">
                <a:solidFill>
                  <a:srgbClr val="0F5494"/>
                </a:solidFill>
              </a:rPr>
              <a:t>integrate facilities for </a:t>
            </a:r>
            <a:r>
              <a:rPr lang="en-US" sz="1800" dirty="0">
                <a:solidFill>
                  <a:srgbClr val="0F5494"/>
                </a:solidFill>
              </a:rPr>
              <a:t>children (right to leisure and education</a:t>
            </a:r>
            <a:r>
              <a:rPr lang="en-US" sz="1800" dirty="0" smtClean="0">
                <a:solidFill>
                  <a:srgbClr val="0F5494"/>
                </a:solidFill>
              </a:rPr>
              <a:t>)?</a:t>
            </a:r>
            <a:endParaRPr lang="en-US" sz="1800" dirty="0" smtClean="0">
              <a:solidFill>
                <a:srgbClr val="0F5494"/>
              </a:solidFill>
            </a:endParaRP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800" dirty="0" smtClean="0">
                <a:solidFill>
                  <a:srgbClr val="0F5494"/>
                </a:solidFill>
              </a:rPr>
              <a:t>Do you consider specific </a:t>
            </a:r>
            <a:r>
              <a:rPr lang="en-US" sz="1800" dirty="0" smtClean="0">
                <a:solidFill>
                  <a:srgbClr val="0F5494"/>
                </a:solidFill>
              </a:rPr>
              <a:t>needs </a:t>
            </a:r>
            <a:r>
              <a:rPr lang="en-US" sz="1800" dirty="0" smtClean="0">
                <a:solidFill>
                  <a:srgbClr val="0F5494"/>
                </a:solidFill>
              </a:rPr>
              <a:t>(</a:t>
            </a:r>
            <a:r>
              <a:rPr lang="en-US" sz="1800" dirty="0" smtClean="0">
                <a:solidFill>
                  <a:srgbClr val="0F5494"/>
                </a:solidFill>
              </a:rPr>
              <a:t>women </a:t>
            </a:r>
            <a:r>
              <a:rPr lang="en-US" sz="1800" dirty="0">
                <a:solidFill>
                  <a:srgbClr val="0F5494"/>
                </a:solidFill>
              </a:rPr>
              <a:t>to feel safe at </a:t>
            </a:r>
            <a:r>
              <a:rPr lang="en-US" sz="1800" dirty="0" smtClean="0">
                <a:solidFill>
                  <a:srgbClr val="0F5494"/>
                </a:solidFill>
              </a:rPr>
              <a:t>night, access </a:t>
            </a:r>
            <a:r>
              <a:rPr lang="en-US" sz="1800" dirty="0">
                <a:solidFill>
                  <a:srgbClr val="0F5494"/>
                </a:solidFill>
              </a:rPr>
              <a:t>for people in </a:t>
            </a:r>
            <a:r>
              <a:rPr lang="en-US" sz="1800" dirty="0" smtClean="0">
                <a:solidFill>
                  <a:srgbClr val="0F5494"/>
                </a:solidFill>
              </a:rPr>
              <a:t>wheelchairs)?</a:t>
            </a:r>
            <a:endParaRPr lang="en-US" sz="1800" dirty="0">
              <a:solidFill>
                <a:srgbClr val="0F5494"/>
              </a:solidFill>
            </a:endParaRPr>
          </a:p>
        </p:txBody>
      </p:sp>
    </p:spTree>
    <p:extLst>
      <p:ext uri="{BB962C8B-B14F-4D97-AF65-F5344CB8AC3E}">
        <p14:creationId xmlns:p14="http://schemas.microsoft.com/office/powerpoint/2010/main" val="405709543"/>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edachtewolkje: wolk 8">
            <a:extLst>
              <a:ext uri="{FF2B5EF4-FFF2-40B4-BE49-F238E27FC236}">
                <a16:creationId xmlns:a16="http://schemas.microsoft.com/office/drawing/2014/main" id="{05F0AE40-4744-4810-A0FA-46C281556DE4}"/>
              </a:ext>
            </a:extLst>
          </p:cNvPr>
          <p:cNvSpPr/>
          <p:nvPr/>
        </p:nvSpPr>
        <p:spPr>
          <a:xfrm>
            <a:off x="951722" y="1732547"/>
            <a:ext cx="7831330" cy="3436612"/>
          </a:xfrm>
          <a:prstGeom prst="cloudCallout">
            <a:avLst>
              <a:gd name="adj1" fmla="val -41035"/>
              <a:gd name="adj2" fmla="val 5756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rgbClr val="0F5494"/>
                </a:solidFill>
              </a:rPr>
              <a:t>Participation </a:t>
            </a:r>
            <a:r>
              <a:rPr lang="en-US" sz="3600" b="1" dirty="0">
                <a:solidFill>
                  <a:srgbClr val="0F5494"/>
                </a:solidFill>
              </a:rPr>
              <a:t>&amp; access to decision-making </a:t>
            </a:r>
          </a:p>
          <a:p>
            <a:pPr algn="ctr"/>
            <a:r>
              <a:rPr lang="en-US" sz="2800" dirty="0" smtClean="0">
                <a:solidFill>
                  <a:srgbClr val="0F5494"/>
                </a:solidFill>
              </a:rPr>
              <a:t>… what does it mean for </a:t>
            </a:r>
            <a:r>
              <a:rPr lang="en-US" sz="2800" dirty="0" smtClean="0">
                <a:solidFill>
                  <a:srgbClr val="0F5494"/>
                </a:solidFill>
              </a:rPr>
              <a:t>your sector?</a:t>
            </a:r>
            <a:endParaRPr lang="en-US" sz="2800" dirty="0">
              <a:solidFill>
                <a:srgbClr val="0F5494"/>
              </a:solidFill>
            </a:endParaRPr>
          </a:p>
        </p:txBody>
      </p:sp>
    </p:spTree>
    <p:extLst>
      <p:ext uri="{BB962C8B-B14F-4D97-AF65-F5344CB8AC3E}">
        <p14:creationId xmlns:p14="http://schemas.microsoft.com/office/powerpoint/2010/main" val="1451140504"/>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66E00A1D-7391-42B8-99CD-39B51032DCD5}"/>
              </a:ext>
            </a:extLst>
          </p:cNvPr>
          <p:cNvSpPr/>
          <p:nvPr/>
        </p:nvSpPr>
        <p:spPr>
          <a:xfrm>
            <a:off x="301516" y="1907945"/>
            <a:ext cx="24165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5" name="Rectangle 25">
            <a:extLst>
              <a:ext uri="{FF2B5EF4-FFF2-40B4-BE49-F238E27FC236}">
                <a16:creationId xmlns:a16="http://schemas.microsoft.com/office/drawing/2014/main" id="{1F624F39-9606-402C-B783-FCF72C65CC37}"/>
              </a:ext>
            </a:extLst>
          </p:cNvPr>
          <p:cNvSpPr/>
          <p:nvPr/>
        </p:nvSpPr>
        <p:spPr>
          <a:xfrm>
            <a:off x="0" y="1907050"/>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6" name="Shape 1076">
            <a:extLst>
              <a:ext uri="{FF2B5EF4-FFF2-40B4-BE49-F238E27FC236}">
                <a16:creationId xmlns:a16="http://schemas.microsoft.com/office/drawing/2014/main" id="{CD6BC13E-055C-40F4-B58D-2555F5F7572F}"/>
              </a:ext>
            </a:extLst>
          </p:cNvPr>
          <p:cNvSpPr txBox="1">
            <a:spLocks/>
          </p:cNvSpPr>
          <p:nvPr/>
        </p:nvSpPr>
        <p:spPr>
          <a:xfrm>
            <a:off x="398755" y="2148549"/>
            <a:ext cx="2197800" cy="3097821"/>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defRPr sz="1800">
                <a:solidFill>
                  <a:srgbClr val="000000"/>
                </a:solidFill>
              </a:defRPr>
            </a:pPr>
            <a:r>
              <a:rPr lang="en-US" sz="2700" dirty="0">
                <a:solidFill>
                  <a:schemeClr val="bg1"/>
                </a:solidFill>
                <a:ea typeface="Verdana" panose="020B0604030504040204" pitchFamily="34" charset="0"/>
              </a:rPr>
              <a:t>Participation &amp; access to decision-making </a:t>
            </a:r>
            <a:endParaRPr lang="en-US" sz="2700" dirty="0" smtClean="0">
              <a:solidFill>
                <a:schemeClr val="bg1"/>
              </a:solidFill>
              <a:ea typeface="Verdana" panose="020B0604030504040204" pitchFamily="34" charset="0"/>
            </a:endParaRPr>
          </a:p>
          <a:p>
            <a:pPr algn="r">
              <a:defRPr sz="1800">
                <a:solidFill>
                  <a:srgbClr val="000000"/>
                </a:solidFill>
              </a:defRPr>
            </a:pPr>
            <a:r>
              <a:rPr lang="en-US" sz="2700" b="1" dirty="0" smtClean="0">
                <a:solidFill>
                  <a:schemeClr val="bg1"/>
                </a:solidFill>
                <a:ea typeface="Verdana" panose="020B0604030504040204" pitchFamily="34" charset="0"/>
              </a:rPr>
              <a:t>Ex. Energy sector</a:t>
            </a:r>
            <a:endParaRPr lang="en-US" sz="2700" b="1" dirty="0">
              <a:solidFill>
                <a:schemeClr val="bg1"/>
              </a:solidFill>
              <a:ea typeface="Verdana" panose="020B0604030504040204" pitchFamily="34" charset="0"/>
            </a:endParaRPr>
          </a:p>
        </p:txBody>
      </p:sp>
      <p:sp>
        <p:nvSpPr>
          <p:cNvPr id="25" name="Rectangle 8">
            <a:extLst>
              <a:ext uri="{FF2B5EF4-FFF2-40B4-BE49-F238E27FC236}">
                <a16:creationId xmlns:a16="http://schemas.microsoft.com/office/drawing/2014/main" id="{976339FB-48EB-411A-8C07-F4784781A55D}"/>
              </a:ext>
            </a:extLst>
          </p:cNvPr>
          <p:cNvSpPr/>
          <p:nvPr/>
        </p:nvSpPr>
        <p:spPr>
          <a:xfrm>
            <a:off x="2815254" y="1907050"/>
            <a:ext cx="6175766" cy="3954929"/>
          </a:xfrm>
          <a:prstGeom prst="rect">
            <a:avLst/>
          </a:prstGeom>
        </p:spPr>
        <p:txBody>
          <a:bodyPr wrap="square">
            <a:spAutoFit/>
          </a:bodyPr>
          <a:lstStyle/>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dirty="0" smtClean="0">
                <a:solidFill>
                  <a:srgbClr val="0F5494"/>
                </a:solidFill>
              </a:rPr>
              <a:t>Do you consult </a:t>
            </a:r>
            <a:r>
              <a:rPr lang="en-US" sz="2100" dirty="0" smtClean="0">
                <a:solidFill>
                  <a:srgbClr val="0F5494"/>
                </a:solidFill>
              </a:rPr>
              <a:t>end-users during planning and preparation of the infrastructure </a:t>
            </a:r>
            <a:r>
              <a:rPr lang="en-US" sz="2100" dirty="0" smtClean="0">
                <a:solidFill>
                  <a:srgbClr val="0F5494"/>
                </a:solidFill>
              </a:rPr>
              <a:t>works for a new power plant </a:t>
            </a:r>
            <a:r>
              <a:rPr lang="en-US" sz="2100" dirty="0" smtClean="0">
                <a:solidFill>
                  <a:srgbClr val="0F5494"/>
                </a:solidFill>
              </a:rPr>
              <a:t>(regarding </a:t>
            </a:r>
            <a:r>
              <a:rPr lang="en-US" sz="2100" dirty="0">
                <a:solidFill>
                  <a:srgbClr val="0F5494"/>
                </a:solidFill>
              </a:rPr>
              <a:t>f. ex. prices, local needs, markets, locations) </a:t>
            </a:r>
            <a:r>
              <a:rPr lang="en-US" sz="2100" dirty="0" smtClean="0">
                <a:solidFill>
                  <a:srgbClr val="0F5494"/>
                </a:solidFill>
              </a:rPr>
              <a:t>? </a:t>
            </a:r>
            <a:r>
              <a:rPr lang="en-US" sz="2100" dirty="0" smtClean="0">
                <a:solidFill>
                  <a:srgbClr val="0F5494"/>
                </a:solidFill>
              </a:rPr>
              <a:t>Do you consult women and elderly</a:t>
            </a:r>
            <a:r>
              <a:rPr lang="en-US" sz="2100" dirty="0" smtClean="0">
                <a:solidFill>
                  <a:srgbClr val="0F5494"/>
                </a:solidFill>
              </a:rPr>
              <a:t>? </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dirty="0" smtClean="0">
                <a:solidFill>
                  <a:srgbClr val="0F5494"/>
                </a:solidFill>
              </a:rPr>
              <a:t>Is their </a:t>
            </a:r>
            <a:r>
              <a:rPr lang="en-US" sz="2100" dirty="0" smtClean="0">
                <a:solidFill>
                  <a:srgbClr val="0F5494"/>
                </a:solidFill>
              </a:rPr>
              <a:t>participation meaningful? Are they able to influence decision-making processes?</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dirty="0" smtClean="0">
                <a:solidFill>
                  <a:srgbClr val="0F5494"/>
                </a:solidFill>
              </a:rPr>
              <a:t>Do you assure </a:t>
            </a:r>
            <a:r>
              <a:rPr lang="en-US" sz="2100" dirty="0" smtClean="0">
                <a:solidFill>
                  <a:srgbClr val="0F5494"/>
                </a:solidFill>
              </a:rPr>
              <a:t>their participation </a:t>
            </a:r>
            <a:r>
              <a:rPr lang="en-US" sz="2100" dirty="0" smtClean="0">
                <a:solidFill>
                  <a:srgbClr val="0F5494"/>
                </a:solidFill>
              </a:rPr>
              <a:t>during </a:t>
            </a:r>
            <a:r>
              <a:rPr lang="en-US" sz="2100" dirty="0" smtClean="0">
                <a:solidFill>
                  <a:srgbClr val="0F5494"/>
                </a:solidFill>
              </a:rPr>
              <a:t>implementation? </a:t>
            </a:r>
            <a:r>
              <a:rPr lang="en-US" sz="2100" dirty="0" smtClean="0">
                <a:solidFill>
                  <a:srgbClr val="0F5494"/>
                </a:solidFill>
              </a:rPr>
              <a:t>What </a:t>
            </a:r>
            <a:r>
              <a:rPr lang="en-US" sz="2100" dirty="0" smtClean="0">
                <a:solidFill>
                  <a:srgbClr val="0F5494"/>
                </a:solidFill>
              </a:rPr>
              <a:t>is the role of the civil society in </a:t>
            </a:r>
            <a:r>
              <a:rPr lang="en-US" sz="2100" dirty="0" smtClean="0">
                <a:solidFill>
                  <a:srgbClr val="0F5494"/>
                </a:solidFill>
              </a:rPr>
              <a:t>representing and defending </a:t>
            </a:r>
            <a:r>
              <a:rPr lang="en-US" sz="2100" dirty="0" smtClean="0">
                <a:solidFill>
                  <a:srgbClr val="0F5494"/>
                </a:solidFill>
              </a:rPr>
              <a:t>the rights of end-users involved?</a:t>
            </a:r>
            <a:endParaRPr lang="en-US" sz="2100" dirty="0">
              <a:solidFill>
                <a:srgbClr val="0F5494"/>
              </a:solidFill>
            </a:endParaRPr>
          </a:p>
        </p:txBody>
      </p:sp>
    </p:spTree>
    <p:extLst>
      <p:ext uri="{BB962C8B-B14F-4D97-AF65-F5344CB8AC3E}">
        <p14:creationId xmlns:p14="http://schemas.microsoft.com/office/powerpoint/2010/main" val="2083539630"/>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edachtewolkje: wolk 8">
            <a:extLst>
              <a:ext uri="{FF2B5EF4-FFF2-40B4-BE49-F238E27FC236}">
                <a16:creationId xmlns:a16="http://schemas.microsoft.com/office/drawing/2014/main" id="{05F0AE40-4744-4810-A0FA-46C281556DE4}"/>
              </a:ext>
            </a:extLst>
          </p:cNvPr>
          <p:cNvSpPr/>
          <p:nvPr/>
        </p:nvSpPr>
        <p:spPr>
          <a:xfrm>
            <a:off x="1567544" y="1732547"/>
            <a:ext cx="7215508" cy="3679208"/>
          </a:xfrm>
          <a:prstGeom prst="cloudCallout">
            <a:avLst>
              <a:gd name="adj1" fmla="val -41035"/>
              <a:gd name="adj2" fmla="val 5756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rgbClr val="0F5494"/>
                </a:solidFill>
              </a:rPr>
              <a:t>Non-discrimination and equal access</a:t>
            </a:r>
            <a:r>
              <a:rPr lang="en-US" sz="2800" dirty="0" smtClean="0">
                <a:solidFill>
                  <a:srgbClr val="0F5494"/>
                </a:solidFill>
              </a:rPr>
              <a:t>… what does it mean for </a:t>
            </a:r>
            <a:r>
              <a:rPr lang="en-US" sz="2800" dirty="0" smtClean="0">
                <a:solidFill>
                  <a:srgbClr val="0F5494"/>
                </a:solidFill>
              </a:rPr>
              <a:t>your sector?</a:t>
            </a:r>
            <a:endParaRPr lang="en-US" sz="2800" dirty="0">
              <a:solidFill>
                <a:srgbClr val="0F5494"/>
              </a:solidFill>
            </a:endParaRPr>
          </a:p>
        </p:txBody>
      </p:sp>
    </p:spTree>
    <p:extLst>
      <p:ext uri="{BB962C8B-B14F-4D97-AF65-F5344CB8AC3E}">
        <p14:creationId xmlns:p14="http://schemas.microsoft.com/office/powerpoint/2010/main" val="3511747614"/>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66E00A1D-7391-42B8-99CD-39B51032DCD5}"/>
              </a:ext>
            </a:extLst>
          </p:cNvPr>
          <p:cNvSpPr/>
          <p:nvPr/>
        </p:nvSpPr>
        <p:spPr>
          <a:xfrm>
            <a:off x="301516" y="1907945"/>
            <a:ext cx="24165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5" name="Rectangle 25">
            <a:extLst>
              <a:ext uri="{FF2B5EF4-FFF2-40B4-BE49-F238E27FC236}">
                <a16:creationId xmlns:a16="http://schemas.microsoft.com/office/drawing/2014/main" id="{1F624F39-9606-402C-B783-FCF72C65CC37}"/>
              </a:ext>
            </a:extLst>
          </p:cNvPr>
          <p:cNvSpPr/>
          <p:nvPr/>
        </p:nvSpPr>
        <p:spPr>
          <a:xfrm>
            <a:off x="0" y="1907050"/>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6" name="Shape 1076">
            <a:extLst>
              <a:ext uri="{FF2B5EF4-FFF2-40B4-BE49-F238E27FC236}">
                <a16:creationId xmlns:a16="http://schemas.microsoft.com/office/drawing/2014/main" id="{CD6BC13E-055C-40F4-B58D-2555F5F7572F}"/>
              </a:ext>
            </a:extLst>
          </p:cNvPr>
          <p:cNvSpPr txBox="1">
            <a:spLocks/>
          </p:cNvSpPr>
          <p:nvPr/>
        </p:nvSpPr>
        <p:spPr>
          <a:xfrm>
            <a:off x="398755" y="2148549"/>
            <a:ext cx="2197800" cy="3097821"/>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defRPr sz="1800">
                <a:solidFill>
                  <a:srgbClr val="000000"/>
                </a:solidFill>
              </a:defRPr>
            </a:pPr>
            <a:r>
              <a:rPr lang="en-US" sz="2700" dirty="0">
                <a:solidFill>
                  <a:schemeClr val="bg1"/>
                </a:solidFill>
                <a:ea typeface="Verdana" panose="020B0604030504040204" pitchFamily="34" charset="0"/>
              </a:rPr>
              <a:t>Non-discrimination </a:t>
            </a:r>
            <a:r>
              <a:rPr lang="en-US" sz="2700" dirty="0" smtClean="0">
                <a:solidFill>
                  <a:schemeClr val="bg1"/>
                </a:solidFill>
                <a:ea typeface="Verdana" panose="020B0604030504040204" pitchFamily="34" charset="0"/>
              </a:rPr>
              <a:t>&amp; </a:t>
            </a:r>
            <a:r>
              <a:rPr lang="en-US" sz="2700" dirty="0">
                <a:solidFill>
                  <a:schemeClr val="bg1"/>
                </a:solidFill>
                <a:ea typeface="Verdana" panose="020B0604030504040204" pitchFamily="34" charset="0"/>
              </a:rPr>
              <a:t>equal </a:t>
            </a:r>
            <a:r>
              <a:rPr lang="en-US" sz="2700" dirty="0" smtClean="0">
                <a:solidFill>
                  <a:schemeClr val="bg1"/>
                </a:solidFill>
                <a:ea typeface="Verdana" panose="020B0604030504040204" pitchFamily="34" charset="0"/>
              </a:rPr>
              <a:t>access</a:t>
            </a:r>
          </a:p>
          <a:p>
            <a:pPr algn="r">
              <a:defRPr sz="1800">
                <a:solidFill>
                  <a:srgbClr val="000000"/>
                </a:solidFill>
              </a:defRPr>
            </a:pPr>
            <a:r>
              <a:rPr lang="en-US" sz="2700" b="1" dirty="0" smtClean="0">
                <a:solidFill>
                  <a:schemeClr val="bg1"/>
                </a:solidFill>
                <a:ea typeface="Verdana" panose="020B0604030504040204" pitchFamily="34" charset="0"/>
              </a:rPr>
              <a:t>Ex. Water sector</a:t>
            </a:r>
            <a:endParaRPr lang="en-US" sz="2700" b="1" dirty="0">
              <a:solidFill>
                <a:schemeClr val="bg1"/>
              </a:solidFill>
              <a:ea typeface="Verdana" panose="020B0604030504040204" pitchFamily="34" charset="0"/>
            </a:endParaRPr>
          </a:p>
        </p:txBody>
      </p:sp>
      <p:sp>
        <p:nvSpPr>
          <p:cNvPr id="25" name="Rectangle 8">
            <a:extLst>
              <a:ext uri="{FF2B5EF4-FFF2-40B4-BE49-F238E27FC236}">
                <a16:creationId xmlns:a16="http://schemas.microsoft.com/office/drawing/2014/main" id="{976339FB-48EB-411A-8C07-F4784781A55D}"/>
              </a:ext>
            </a:extLst>
          </p:cNvPr>
          <p:cNvSpPr/>
          <p:nvPr/>
        </p:nvSpPr>
        <p:spPr>
          <a:xfrm>
            <a:off x="2815254" y="1773356"/>
            <a:ext cx="5899538" cy="4431983"/>
          </a:xfrm>
          <a:prstGeom prst="rect">
            <a:avLst/>
          </a:prstGeom>
        </p:spPr>
        <p:txBody>
          <a:bodyPr wrap="square">
            <a:spAutoFit/>
          </a:bodyPr>
          <a:lstStyle/>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dirty="0" smtClean="0">
                <a:solidFill>
                  <a:srgbClr val="0F5494"/>
                </a:solidFill>
              </a:rPr>
              <a:t>Do you  provide water in the most remote areas for the people at risk to be left behind? How do you set the priorities</a:t>
            </a:r>
            <a:r>
              <a:rPr lang="en-US" sz="2100" dirty="0" smtClean="0">
                <a:solidFill>
                  <a:srgbClr val="0F5494"/>
                </a:solidFill>
              </a:rPr>
              <a:t>?</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dirty="0" smtClean="0">
                <a:solidFill>
                  <a:srgbClr val="0F5494"/>
                </a:solidFill>
              </a:rPr>
              <a:t>Do </a:t>
            </a:r>
            <a:r>
              <a:rPr lang="en-US" sz="2100" dirty="0" smtClean="0">
                <a:solidFill>
                  <a:srgbClr val="0F5494"/>
                </a:solidFill>
              </a:rPr>
              <a:t>all people enjoy the services, without being excluded because of age, </a:t>
            </a:r>
            <a:r>
              <a:rPr lang="en-US" sz="2100" dirty="0" smtClean="0">
                <a:solidFill>
                  <a:srgbClr val="0F5494"/>
                </a:solidFill>
              </a:rPr>
              <a:t>sex or ethnicity?</a:t>
            </a:r>
            <a:endParaRPr lang="en-US" sz="2100" dirty="0" smtClean="0">
              <a:solidFill>
                <a:srgbClr val="0F5494"/>
              </a:solidFill>
            </a:endParaRP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dirty="0" smtClean="0">
                <a:solidFill>
                  <a:srgbClr val="0F5494"/>
                </a:solidFill>
              </a:rPr>
              <a:t>Do you assure that drinking water is affordable for female </a:t>
            </a:r>
            <a:r>
              <a:rPr lang="en-US" sz="2100" dirty="0" smtClean="0">
                <a:solidFill>
                  <a:srgbClr val="0F5494"/>
                </a:solidFill>
              </a:rPr>
              <a:t>headed </a:t>
            </a:r>
            <a:r>
              <a:rPr lang="en-US" sz="2100" dirty="0" smtClean="0">
                <a:solidFill>
                  <a:srgbClr val="0F5494"/>
                </a:solidFill>
              </a:rPr>
              <a:t>households?</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dirty="0" smtClean="0">
                <a:solidFill>
                  <a:srgbClr val="0F5494"/>
                </a:solidFill>
              </a:rPr>
              <a:t>Do you assure that land </a:t>
            </a:r>
            <a:r>
              <a:rPr lang="en-US" sz="2100" dirty="0">
                <a:solidFill>
                  <a:srgbClr val="0F5494"/>
                </a:solidFill>
              </a:rPr>
              <a:t>acquisition and resettlement procedures </a:t>
            </a:r>
            <a:r>
              <a:rPr lang="en-US" sz="2100" dirty="0" smtClean="0">
                <a:solidFill>
                  <a:srgbClr val="0F5494"/>
                </a:solidFill>
              </a:rPr>
              <a:t>are respected for all communities, without discrimination, </a:t>
            </a:r>
            <a:r>
              <a:rPr lang="en-US" sz="2100" dirty="0">
                <a:solidFill>
                  <a:srgbClr val="0F5494"/>
                </a:solidFill>
              </a:rPr>
              <a:t>d</a:t>
            </a:r>
            <a:r>
              <a:rPr lang="en-US" sz="2100" dirty="0" smtClean="0">
                <a:solidFill>
                  <a:srgbClr val="0F5494"/>
                </a:solidFill>
              </a:rPr>
              <a:t>uring construction works for </a:t>
            </a:r>
            <a:r>
              <a:rPr lang="en-US" sz="2100" dirty="0">
                <a:solidFill>
                  <a:srgbClr val="0F5494"/>
                </a:solidFill>
              </a:rPr>
              <a:t>water </a:t>
            </a:r>
            <a:r>
              <a:rPr lang="en-US" sz="2100" dirty="0" smtClean="0">
                <a:solidFill>
                  <a:srgbClr val="0F5494"/>
                </a:solidFill>
              </a:rPr>
              <a:t>adduction?</a:t>
            </a:r>
            <a:endParaRPr lang="en-US" sz="2100" dirty="0">
              <a:solidFill>
                <a:srgbClr val="0F5494"/>
              </a:solidFill>
            </a:endParaRPr>
          </a:p>
        </p:txBody>
      </p:sp>
    </p:spTree>
    <p:extLst>
      <p:ext uri="{BB962C8B-B14F-4D97-AF65-F5344CB8AC3E}">
        <p14:creationId xmlns:p14="http://schemas.microsoft.com/office/powerpoint/2010/main" val="13984765"/>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edachtewolkje: wolk 8">
            <a:extLst>
              <a:ext uri="{FF2B5EF4-FFF2-40B4-BE49-F238E27FC236}">
                <a16:creationId xmlns:a16="http://schemas.microsoft.com/office/drawing/2014/main" id="{05F0AE40-4744-4810-A0FA-46C281556DE4}"/>
              </a:ext>
            </a:extLst>
          </p:cNvPr>
          <p:cNvSpPr/>
          <p:nvPr/>
        </p:nvSpPr>
        <p:spPr>
          <a:xfrm>
            <a:off x="335903" y="1642188"/>
            <a:ext cx="8360228" cy="4273419"/>
          </a:xfrm>
          <a:prstGeom prst="cloudCallout">
            <a:avLst>
              <a:gd name="adj1" fmla="val -41035"/>
              <a:gd name="adj2" fmla="val 5756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rgbClr val="0F5494"/>
                </a:solidFill>
              </a:rPr>
              <a:t>Accountability &amp; access to the rule of law</a:t>
            </a:r>
          </a:p>
          <a:p>
            <a:pPr algn="ctr"/>
            <a:r>
              <a:rPr lang="en-US" sz="2800" dirty="0" smtClean="0">
                <a:solidFill>
                  <a:srgbClr val="0F5494"/>
                </a:solidFill>
              </a:rPr>
              <a:t>… what does it mean for </a:t>
            </a:r>
            <a:r>
              <a:rPr lang="en-US" sz="2800" dirty="0" smtClean="0">
                <a:solidFill>
                  <a:srgbClr val="0F5494"/>
                </a:solidFill>
              </a:rPr>
              <a:t>your sector?</a:t>
            </a:r>
            <a:endParaRPr lang="en-US" sz="2800" dirty="0">
              <a:solidFill>
                <a:srgbClr val="0F5494"/>
              </a:solidFill>
            </a:endParaRPr>
          </a:p>
        </p:txBody>
      </p:sp>
    </p:spTree>
    <p:extLst>
      <p:ext uri="{BB962C8B-B14F-4D97-AF65-F5344CB8AC3E}">
        <p14:creationId xmlns:p14="http://schemas.microsoft.com/office/powerpoint/2010/main" val="1111184093"/>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66E00A1D-7391-42B8-99CD-39B51032DCD5}"/>
              </a:ext>
            </a:extLst>
          </p:cNvPr>
          <p:cNvSpPr/>
          <p:nvPr/>
        </p:nvSpPr>
        <p:spPr>
          <a:xfrm>
            <a:off x="301516" y="1907945"/>
            <a:ext cx="24165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5" name="Rectangle 25">
            <a:extLst>
              <a:ext uri="{FF2B5EF4-FFF2-40B4-BE49-F238E27FC236}">
                <a16:creationId xmlns:a16="http://schemas.microsoft.com/office/drawing/2014/main" id="{1F624F39-9606-402C-B783-FCF72C65CC37}"/>
              </a:ext>
            </a:extLst>
          </p:cNvPr>
          <p:cNvSpPr/>
          <p:nvPr/>
        </p:nvSpPr>
        <p:spPr>
          <a:xfrm>
            <a:off x="0" y="1907050"/>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6" name="Shape 1076">
            <a:extLst>
              <a:ext uri="{FF2B5EF4-FFF2-40B4-BE49-F238E27FC236}">
                <a16:creationId xmlns:a16="http://schemas.microsoft.com/office/drawing/2014/main" id="{CD6BC13E-055C-40F4-B58D-2555F5F7572F}"/>
              </a:ext>
            </a:extLst>
          </p:cNvPr>
          <p:cNvSpPr txBox="1">
            <a:spLocks/>
          </p:cNvSpPr>
          <p:nvPr/>
        </p:nvSpPr>
        <p:spPr>
          <a:xfrm>
            <a:off x="398755" y="2148549"/>
            <a:ext cx="2197800" cy="3097821"/>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defRPr sz="1800">
                <a:solidFill>
                  <a:srgbClr val="000000"/>
                </a:solidFill>
              </a:defRPr>
            </a:pPr>
            <a:r>
              <a:rPr lang="en-US" sz="2700" dirty="0">
                <a:solidFill>
                  <a:schemeClr val="bg1"/>
                </a:solidFill>
                <a:ea typeface="Verdana" panose="020B0604030504040204" pitchFamily="34" charset="0"/>
              </a:rPr>
              <a:t>Accountability &amp; access to the rule of law</a:t>
            </a:r>
          </a:p>
          <a:p>
            <a:pPr algn="r">
              <a:defRPr sz="1800">
                <a:solidFill>
                  <a:srgbClr val="000000"/>
                </a:solidFill>
              </a:defRPr>
            </a:pPr>
            <a:r>
              <a:rPr lang="en-US" sz="2700" b="1" dirty="0" smtClean="0">
                <a:solidFill>
                  <a:schemeClr val="bg1"/>
                </a:solidFill>
                <a:ea typeface="Verdana" panose="020B0604030504040204" pitchFamily="34" charset="0"/>
              </a:rPr>
              <a:t>Ex. </a:t>
            </a:r>
            <a:r>
              <a:rPr lang="en-US" sz="2700" b="1" dirty="0" smtClean="0">
                <a:solidFill>
                  <a:schemeClr val="bg1"/>
                </a:solidFill>
                <a:ea typeface="Verdana" panose="020B0604030504040204" pitchFamily="34" charset="0"/>
              </a:rPr>
              <a:t>Construction firms</a:t>
            </a:r>
            <a:endParaRPr lang="en-US" sz="2700" b="1" dirty="0">
              <a:solidFill>
                <a:schemeClr val="bg1"/>
              </a:solidFill>
              <a:ea typeface="Verdana" panose="020B0604030504040204" pitchFamily="34" charset="0"/>
            </a:endParaRPr>
          </a:p>
        </p:txBody>
      </p:sp>
      <p:sp>
        <p:nvSpPr>
          <p:cNvPr id="25" name="Rectangle 8">
            <a:extLst>
              <a:ext uri="{FF2B5EF4-FFF2-40B4-BE49-F238E27FC236}">
                <a16:creationId xmlns:a16="http://schemas.microsoft.com/office/drawing/2014/main" id="{976339FB-48EB-411A-8C07-F4784781A55D}"/>
              </a:ext>
            </a:extLst>
          </p:cNvPr>
          <p:cNvSpPr/>
          <p:nvPr/>
        </p:nvSpPr>
        <p:spPr>
          <a:xfrm>
            <a:off x="2815254" y="1907050"/>
            <a:ext cx="6175766" cy="3954929"/>
          </a:xfrm>
          <a:prstGeom prst="rect">
            <a:avLst/>
          </a:prstGeom>
        </p:spPr>
        <p:txBody>
          <a:bodyPr wrap="square">
            <a:spAutoFit/>
          </a:bodyPr>
          <a:lstStyle/>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dirty="0" smtClean="0">
                <a:solidFill>
                  <a:srgbClr val="0F5494"/>
                </a:solidFill>
              </a:rPr>
              <a:t>What are the risks of corruption during selection and contracting processes? </a:t>
            </a:r>
            <a:r>
              <a:rPr lang="en-US" sz="2100" dirty="0">
                <a:solidFill>
                  <a:srgbClr val="0F5494"/>
                </a:solidFill>
              </a:rPr>
              <a:t>Is the judicial system </a:t>
            </a:r>
            <a:r>
              <a:rPr lang="en-US" sz="2100" dirty="0" smtClean="0">
                <a:solidFill>
                  <a:srgbClr val="0F5494"/>
                </a:solidFill>
              </a:rPr>
              <a:t>operating </a:t>
            </a:r>
            <a:r>
              <a:rPr lang="en-US" sz="2100" dirty="0">
                <a:solidFill>
                  <a:srgbClr val="0F5494"/>
                </a:solidFill>
              </a:rPr>
              <a:t>according to the law?</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dirty="0" smtClean="0">
                <a:solidFill>
                  <a:srgbClr val="0F5494"/>
                </a:solidFill>
              </a:rPr>
              <a:t>Are there any sanction mechanisms in place for companies that violate the law (child-</a:t>
            </a:r>
            <a:r>
              <a:rPr lang="en-US" sz="2100" dirty="0" err="1" smtClean="0">
                <a:solidFill>
                  <a:srgbClr val="0F5494"/>
                </a:solidFill>
              </a:rPr>
              <a:t>labour</a:t>
            </a:r>
            <a:r>
              <a:rPr lang="en-US" sz="2100" dirty="0" smtClean="0">
                <a:solidFill>
                  <a:srgbClr val="0F5494"/>
                </a:solidFill>
              </a:rPr>
              <a:t>, discrimination in wages, providing non decent working conditions, prohibiting trade unionism)?</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dirty="0" smtClean="0">
                <a:solidFill>
                  <a:srgbClr val="0F5494"/>
                </a:solidFill>
              </a:rPr>
              <a:t>Do </a:t>
            </a:r>
            <a:r>
              <a:rPr lang="en-US" sz="2100" dirty="0" smtClean="0">
                <a:solidFill>
                  <a:srgbClr val="0F5494"/>
                </a:solidFill>
              </a:rPr>
              <a:t>you assure construction </a:t>
            </a:r>
            <a:r>
              <a:rPr lang="en-US" sz="2100" dirty="0" smtClean="0">
                <a:solidFill>
                  <a:srgbClr val="0F5494"/>
                </a:solidFill>
              </a:rPr>
              <a:t>firms </a:t>
            </a:r>
            <a:r>
              <a:rPr lang="en-US" sz="2100" dirty="0" smtClean="0">
                <a:solidFill>
                  <a:srgbClr val="0F5494"/>
                </a:solidFill>
              </a:rPr>
              <a:t>have </a:t>
            </a:r>
            <a:r>
              <a:rPr lang="en-US" sz="2100" dirty="0" smtClean="0">
                <a:solidFill>
                  <a:srgbClr val="0F5494"/>
                </a:solidFill>
              </a:rPr>
              <a:t>mechanisms identifying human rights </a:t>
            </a:r>
            <a:r>
              <a:rPr lang="en-US" sz="2100" dirty="0" smtClean="0">
                <a:solidFill>
                  <a:srgbClr val="0F5494"/>
                </a:solidFill>
              </a:rPr>
              <a:t>violations? Do you assure that they </a:t>
            </a:r>
            <a:r>
              <a:rPr lang="en-US" sz="2100" dirty="0" smtClean="0">
                <a:solidFill>
                  <a:srgbClr val="0F5494"/>
                </a:solidFill>
              </a:rPr>
              <a:t>provide for transparent claim procedures and redress mechanisms?</a:t>
            </a:r>
            <a:endParaRPr lang="en-US" sz="2100" dirty="0">
              <a:solidFill>
                <a:srgbClr val="0F5494"/>
              </a:solidFill>
            </a:endParaRPr>
          </a:p>
        </p:txBody>
      </p:sp>
    </p:spTree>
    <p:extLst>
      <p:ext uri="{BB962C8B-B14F-4D97-AF65-F5344CB8AC3E}">
        <p14:creationId xmlns:p14="http://schemas.microsoft.com/office/powerpoint/2010/main" val="3887298196"/>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66E00A1D-7391-42B8-99CD-39B51032DCD5}"/>
              </a:ext>
            </a:extLst>
          </p:cNvPr>
          <p:cNvSpPr/>
          <p:nvPr/>
        </p:nvSpPr>
        <p:spPr>
          <a:xfrm>
            <a:off x="327043" y="2771639"/>
            <a:ext cx="2317470" cy="342717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1050"/>
          </a:p>
        </p:txBody>
      </p:sp>
      <p:sp>
        <p:nvSpPr>
          <p:cNvPr id="5" name="Rectangle 25">
            <a:extLst>
              <a:ext uri="{FF2B5EF4-FFF2-40B4-BE49-F238E27FC236}">
                <a16:creationId xmlns:a16="http://schemas.microsoft.com/office/drawing/2014/main" id="{1F624F39-9606-402C-B783-FCF72C65CC37}"/>
              </a:ext>
            </a:extLst>
          </p:cNvPr>
          <p:cNvSpPr/>
          <p:nvPr/>
        </p:nvSpPr>
        <p:spPr>
          <a:xfrm>
            <a:off x="10760" y="2771639"/>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1050"/>
          </a:p>
        </p:txBody>
      </p:sp>
      <p:sp>
        <p:nvSpPr>
          <p:cNvPr id="6" name="Shape 1076">
            <a:extLst>
              <a:ext uri="{FF2B5EF4-FFF2-40B4-BE49-F238E27FC236}">
                <a16:creationId xmlns:a16="http://schemas.microsoft.com/office/drawing/2014/main" id="{CD6BC13E-055C-40F4-B58D-2555F5F7572F}"/>
              </a:ext>
            </a:extLst>
          </p:cNvPr>
          <p:cNvSpPr txBox="1">
            <a:spLocks/>
          </p:cNvSpPr>
          <p:nvPr/>
        </p:nvSpPr>
        <p:spPr>
          <a:xfrm>
            <a:off x="339987" y="2813016"/>
            <a:ext cx="2256569" cy="2433354"/>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lnSpc>
                <a:spcPct val="100000"/>
              </a:lnSpc>
              <a:defRPr sz="1800">
                <a:solidFill>
                  <a:srgbClr val="000000"/>
                </a:solidFill>
              </a:defRPr>
            </a:pPr>
            <a:r>
              <a:rPr lang="en-US" sz="2700" dirty="0">
                <a:solidFill>
                  <a:schemeClr val="bg1"/>
                </a:solidFill>
                <a:ea typeface="Verdana" panose="020B0604030504040204" pitchFamily="34" charset="0"/>
              </a:rPr>
              <a:t>Rights-Based Approach integrating Gender </a:t>
            </a:r>
            <a:r>
              <a:rPr lang="en-US" sz="2700" dirty="0" smtClean="0">
                <a:solidFill>
                  <a:schemeClr val="bg1"/>
                </a:solidFill>
                <a:ea typeface="Verdana" panose="020B0604030504040204" pitchFamily="34" charset="0"/>
              </a:rPr>
              <a:t>Mainstreaming</a:t>
            </a:r>
            <a:endParaRPr lang="en-US" sz="2700" dirty="0">
              <a:solidFill>
                <a:schemeClr val="bg1"/>
              </a:solidFill>
              <a:ea typeface="Verdana" panose="020B0604030504040204" pitchFamily="34" charset="0"/>
            </a:endParaRPr>
          </a:p>
          <a:p>
            <a:pPr algn="r">
              <a:defRPr sz="1800">
                <a:solidFill>
                  <a:srgbClr val="000000"/>
                </a:solidFill>
              </a:defRPr>
            </a:pPr>
            <a:endParaRPr lang="en-US" sz="2700" b="1" dirty="0">
              <a:solidFill>
                <a:schemeClr val="bg1"/>
              </a:solidFill>
            </a:endParaRPr>
          </a:p>
        </p:txBody>
      </p:sp>
      <p:sp>
        <p:nvSpPr>
          <p:cNvPr id="7" name="Freeform: Shape 934">
            <a:extLst>
              <a:ext uri="{FF2B5EF4-FFF2-40B4-BE49-F238E27FC236}">
                <a16:creationId xmlns:a16="http://schemas.microsoft.com/office/drawing/2014/main" id="{5FA11EAF-F5C9-DB45-A8A8-D7FBB9C0AD87}"/>
              </a:ext>
            </a:extLst>
          </p:cNvPr>
          <p:cNvSpPr/>
          <p:nvPr/>
        </p:nvSpPr>
        <p:spPr>
          <a:xfrm>
            <a:off x="4522204" y="4247580"/>
            <a:ext cx="1007076" cy="2071112"/>
          </a:xfrm>
          <a:custGeom>
            <a:avLst/>
            <a:gdLst>
              <a:gd name="connsiteX0" fmla="*/ 1170617 w 1257209"/>
              <a:gd name="connsiteY0" fmla="*/ 842 h 2729305"/>
              <a:gd name="connsiteX1" fmla="*/ 1201478 w 1257209"/>
              <a:gd name="connsiteY1" fmla="*/ 38149 h 2729305"/>
              <a:gd name="connsiteX2" fmla="*/ 1192265 w 1257209"/>
              <a:gd name="connsiteY2" fmla="*/ 241734 h 2729305"/>
              <a:gd name="connsiteX3" fmla="*/ 1168314 w 1257209"/>
              <a:gd name="connsiteY3" fmla="*/ 494141 h 2729305"/>
              <a:gd name="connsiteX4" fmla="*/ 1200556 w 1257209"/>
              <a:gd name="connsiteY4" fmla="*/ 609290 h 2729305"/>
              <a:gd name="connsiteX5" fmla="*/ 1230035 w 1257209"/>
              <a:gd name="connsiteY5" fmla="*/ 646599 h 2729305"/>
              <a:gd name="connsiteX6" fmla="*/ 1257209 w 1257209"/>
              <a:gd name="connsiteY6" fmla="*/ 717531 h 2729305"/>
              <a:gd name="connsiteX7" fmla="*/ 1256760 w 1257209"/>
              <a:gd name="connsiteY7" fmla="*/ 2729305 h 2729305"/>
              <a:gd name="connsiteX8" fmla="*/ 831157 w 1257209"/>
              <a:gd name="connsiteY8" fmla="*/ 2729305 h 2729305"/>
              <a:gd name="connsiteX9" fmla="*/ 831157 w 1257209"/>
              <a:gd name="connsiteY9" fmla="*/ 2718365 h 2729305"/>
              <a:gd name="connsiteX10" fmla="*/ 887811 w 1257209"/>
              <a:gd name="connsiteY10" fmla="*/ 2050498 h 2729305"/>
              <a:gd name="connsiteX11" fmla="*/ 933870 w 1257209"/>
              <a:gd name="connsiteY11" fmla="*/ 1457250 h 2729305"/>
              <a:gd name="connsiteX12" fmla="*/ 953216 w 1257209"/>
              <a:gd name="connsiteY12" fmla="*/ 1149110 h 2729305"/>
              <a:gd name="connsiteX13" fmla="*/ 910380 w 1257209"/>
              <a:gd name="connsiteY13" fmla="*/ 992507 h 2729305"/>
              <a:gd name="connsiteX14" fmla="*/ 760686 w 1257209"/>
              <a:gd name="connsiteY14" fmla="*/ 824389 h 2729305"/>
              <a:gd name="connsiteX15" fmla="*/ 491698 w 1257209"/>
              <a:gd name="connsiteY15" fmla="*/ 626332 h 2729305"/>
              <a:gd name="connsiteX16" fmla="*/ 383457 w 1257209"/>
              <a:gd name="connsiteY16" fmla="*/ 547110 h 2729305"/>
              <a:gd name="connsiteX17" fmla="*/ 22348 w 1257209"/>
              <a:gd name="connsiteY17" fmla="*/ 263382 h 2729305"/>
              <a:gd name="connsiteX18" fmla="*/ 10833 w 1257209"/>
              <a:gd name="connsiteY18" fmla="*/ 254170 h 2729305"/>
              <a:gd name="connsiteX19" fmla="*/ 6688 w 1257209"/>
              <a:gd name="connsiteY19" fmla="*/ 210873 h 2729305"/>
              <a:gd name="connsiteX20" fmla="*/ 50905 w 1257209"/>
              <a:gd name="connsiteY20" fmla="*/ 203043 h 2729305"/>
              <a:gd name="connsiteX21" fmla="*/ 107558 w 1257209"/>
              <a:gd name="connsiteY21" fmla="*/ 244037 h 2729305"/>
              <a:gd name="connsiteX22" fmla="*/ 358585 w 1257209"/>
              <a:gd name="connsiteY22" fmla="*/ 426433 h 2729305"/>
              <a:gd name="connsiteX23" fmla="*/ 548351 w 1257209"/>
              <a:gd name="connsiteY23" fmla="*/ 498747 h 2729305"/>
              <a:gd name="connsiteX24" fmla="*/ 681924 w 1257209"/>
              <a:gd name="connsiteY24" fmla="*/ 510262 h 2729305"/>
              <a:gd name="connsiteX25" fmla="*/ 979009 w 1257209"/>
              <a:gd name="connsiteY25" fmla="*/ 441172 h 2729305"/>
              <a:gd name="connsiteX26" fmla="*/ 1012632 w 1257209"/>
              <a:gd name="connsiteY26" fmla="*/ 400639 h 2729305"/>
              <a:gd name="connsiteX27" fmla="*/ 1102909 w 1257209"/>
              <a:gd name="connsiteY27" fmla="*/ 92500 h 2729305"/>
              <a:gd name="connsiteX28" fmla="*/ 1140218 w 1257209"/>
              <a:gd name="connsiteY28" fmla="*/ 19266 h 2729305"/>
              <a:gd name="connsiteX29" fmla="*/ 1170617 w 1257209"/>
              <a:gd name="connsiteY29" fmla="*/ 842 h 2729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57209" h="2729305">
                <a:moveTo>
                  <a:pt x="1170617" y="842"/>
                </a:moveTo>
                <a:cubicBezTo>
                  <a:pt x="1190423" y="5908"/>
                  <a:pt x="1201938" y="18344"/>
                  <a:pt x="1201478" y="38149"/>
                </a:cubicBezTo>
                <a:cubicBezTo>
                  <a:pt x="1199174" y="105858"/>
                  <a:pt x="1196871" y="174026"/>
                  <a:pt x="1192265" y="241734"/>
                </a:cubicBezTo>
                <a:cubicBezTo>
                  <a:pt x="1185817" y="326023"/>
                  <a:pt x="1177987" y="410313"/>
                  <a:pt x="1168314" y="494141"/>
                </a:cubicBezTo>
                <a:cubicBezTo>
                  <a:pt x="1163247" y="537898"/>
                  <a:pt x="1175684" y="575206"/>
                  <a:pt x="1200556" y="609290"/>
                </a:cubicBezTo>
                <a:cubicBezTo>
                  <a:pt x="1209769" y="622187"/>
                  <a:pt x="1218980" y="635544"/>
                  <a:pt x="1230035" y="646599"/>
                </a:cubicBezTo>
                <a:cubicBezTo>
                  <a:pt x="1250300" y="666404"/>
                  <a:pt x="1257209" y="689434"/>
                  <a:pt x="1257209" y="717531"/>
                </a:cubicBezTo>
                <a:lnTo>
                  <a:pt x="1256760" y="2729305"/>
                </a:lnTo>
                <a:lnTo>
                  <a:pt x="831157" y="2729305"/>
                </a:lnTo>
                <a:lnTo>
                  <a:pt x="831157" y="2718365"/>
                </a:lnTo>
                <a:cubicBezTo>
                  <a:pt x="850042" y="2495896"/>
                  <a:pt x="869387" y="2272967"/>
                  <a:pt x="887811" y="2050498"/>
                </a:cubicBezTo>
                <a:cubicBezTo>
                  <a:pt x="903932" y="1852902"/>
                  <a:pt x="919132" y="1654846"/>
                  <a:pt x="933870" y="1457250"/>
                </a:cubicBezTo>
                <a:cubicBezTo>
                  <a:pt x="941240" y="1354536"/>
                  <a:pt x="945846" y="1251823"/>
                  <a:pt x="953216" y="1149110"/>
                </a:cubicBezTo>
                <a:cubicBezTo>
                  <a:pt x="957361" y="1091536"/>
                  <a:pt x="940779" y="1040409"/>
                  <a:pt x="910380" y="992507"/>
                </a:cubicBezTo>
                <a:cubicBezTo>
                  <a:pt x="869847" y="928023"/>
                  <a:pt x="816879" y="874594"/>
                  <a:pt x="760686" y="824389"/>
                </a:cubicBezTo>
                <a:cubicBezTo>
                  <a:pt x="676857" y="750233"/>
                  <a:pt x="585659" y="686671"/>
                  <a:pt x="491698" y="626332"/>
                </a:cubicBezTo>
                <a:cubicBezTo>
                  <a:pt x="454389" y="602381"/>
                  <a:pt x="418923" y="574746"/>
                  <a:pt x="383457" y="547110"/>
                </a:cubicBezTo>
                <a:cubicBezTo>
                  <a:pt x="262780" y="452687"/>
                  <a:pt x="142565" y="357804"/>
                  <a:pt x="22348" y="263382"/>
                </a:cubicBezTo>
                <a:cubicBezTo>
                  <a:pt x="18663" y="260158"/>
                  <a:pt x="14518" y="257394"/>
                  <a:pt x="10833" y="254170"/>
                </a:cubicBezTo>
                <a:cubicBezTo>
                  <a:pt x="-2063" y="241734"/>
                  <a:pt x="-3445" y="224231"/>
                  <a:pt x="6688" y="210873"/>
                </a:cubicBezTo>
                <a:cubicBezTo>
                  <a:pt x="16821" y="197056"/>
                  <a:pt x="35705" y="192910"/>
                  <a:pt x="50905" y="203043"/>
                </a:cubicBezTo>
                <a:cubicBezTo>
                  <a:pt x="70251" y="215940"/>
                  <a:pt x="88675" y="230680"/>
                  <a:pt x="107558" y="244037"/>
                </a:cubicBezTo>
                <a:cubicBezTo>
                  <a:pt x="191387" y="304835"/>
                  <a:pt x="276138" y="363792"/>
                  <a:pt x="358585" y="426433"/>
                </a:cubicBezTo>
                <a:cubicBezTo>
                  <a:pt x="415238" y="469729"/>
                  <a:pt x="479261" y="490456"/>
                  <a:pt x="548351" y="498747"/>
                </a:cubicBezTo>
                <a:cubicBezTo>
                  <a:pt x="592567" y="504275"/>
                  <a:pt x="637246" y="507499"/>
                  <a:pt x="681924" y="510262"/>
                </a:cubicBezTo>
                <a:cubicBezTo>
                  <a:pt x="787861" y="517632"/>
                  <a:pt x="884586" y="483547"/>
                  <a:pt x="979009" y="441172"/>
                </a:cubicBezTo>
                <a:cubicBezTo>
                  <a:pt x="997894" y="432881"/>
                  <a:pt x="1007105" y="421367"/>
                  <a:pt x="1012632" y="400639"/>
                </a:cubicBezTo>
                <a:cubicBezTo>
                  <a:pt x="1041189" y="297466"/>
                  <a:pt x="1071128" y="194753"/>
                  <a:pt x="1102909" y="92500"/>
                </a:cubicBezTo>
                <a:cubicBezTo>
                  <a:pt x="1110740" y="66706"/>
                  <a:pt x="1126400" y="42756"/>
                  <a:pt x="1140218" y="19266"/>
                </a:cubicBezTo>
                <a:cubicBezTo>
                  <a:pt x="1146205" y="8672"/>
                  <a:pt x="1154957" y="-3304"/>
                  <a:pt x="1170617" y="842"/>
                </a:cubicBezTo>
                <a:close/>
              </a:path>
            </a:pathLst>
          </a:custGeom>
          <a:solidFill>
            <a:schemeClr val="tx2"/>
          </a:solidFill>
          <a:ln w="3729" cap="flat">
            <a:noFill/>
            <a:prstDash val="solid"/>
            <a:miter/>
          </a:ln>
        </p:spPr>
        <p:txBody>
          <a:bodyPr rtlCol="0" anchor="ctr"/>
          <a:lstStyle/>
          <a:p>
            <a:endParaRPr lang="en-US" sz="1050"/>
          </a:p>
        </p:txBody>
      </p:sp>
      <p:sp>
        <p:nvSpPr>
          <p:cNvPr id="8" name="Freeform: Shape 933">
            <a:extLst>
              <a:ext uri="{FF2B5EF4-FFF2-40B4-BE49-F238E27FC236}">
                <a16:creationId xmlns:a16="http://schemas.microsoft.com/office/drawing/2014/main" id="{CA8EC869-3C0D-2E46-AB06-0709C0CD1C72}"/>
              </a:ext>
            </a:extLst>
          </p:cNvPr>
          <p:cNvSpPr/>
          <p:nvPr/>
        </p:nvSpPr>
        <p:spPr>
          <a:xfrm>
            <a:off x="5604596" y="4281744"/>
            <a:ext cx="917342" cy="2045005"/>
          </a:xfrm>
          <a:custGeom>
            <a:avLst/>
            <a:gdLst>
              <a:gd name="connsiteX0" fmla="*/ 86592 w 1257542"/>
              <a:gd name="connsiteY0" fmla="*/ 286 h 2726447"/>
              <a:gd name="connsiteX1" fmla="*/ 113308 w 1257542"/>
              <a:gd name="connsiteY1" fmla="*/ 13184 h 2726447"/>
              <a:gd name="connsiteX2" fmla="*/ 161670 w 1257542"/>
              <a:gd name="connsiteY2" fmla="*/ 109448 h 2726447"/>
              <a:gd name="connsiteX3" fmla="*/ 246420 w 1257542"/>
              <a:gd name="connsiteY3" fmla="*/ 403770 h 2726447"/>
              <a:gd name="connsiteX4" fmla="*/ 273595 w 1257542"/>
              <a:gd name="connsiteY4" fmla="*/ 436472 h 2726447"/>
              <a:gd name="connsiteX5" fmla="*/ 491458 w 1257542"/>
              <a:gd name="connsiteY5" fmla="*/ 504180 h 2726447"/>
              <a:gd name="connsiteX6" fmla="*/ 692739 w 1257542"/>
              <a:gd name="connsiteY6" fmla="*/ 498193 h 2726447"/>
              <a:gd name="connsiteX7" fmla="*/ 765053 w 1257542"/>
              <a:gd name="connsiteY7" fmla="*/ 485756 h 2726447"/>
              <a:gd name="connsiteX8" fmla="*/ 880203 w 1257542"/>
              <a:gd name="connsiteY8" fmla="*/ 436012 h 2726447"/>
              <a:gd name="connsiteX9" fmla="*/ 1189724 w 1257542"/>
              <a:gd name="connsiteY9" fmla="*/ 211700 h 2726447"/>
              <a:gd name="connsiteX10" fmla="*/ 1198476 w 1257542"/>
              <a:gd name="connsiteY10" fmla="*/ 205252 h 2726447"/>
              <a:gd name="connsiteX11" fmla="*/ 1250523 w 1257542"/>
              <a:gd name="connsiteY11" fmla="*/ 207556 h 2726447"/>
              <a:gd name="connsiteX12" fmla="*/ 1238548 w 1257542"/>
              <a:gd name="connsiteY12" fmla="*/ 257761 h 2726447"/>
              <a:gd name="connsiteX13" fmla="*/ 801901 w 1257542"/>
              <a:gd name="connsiteY13" fmla="*/ 599984 h 2726447"/>
              <a:gd name="connsiteX14" fmla="*/ 648982 w 1257542"/>
              <a:gd name="connsiteY14" fmla="*/ 701316 h 2726447"/>
              <a:gd name="connsiteX15" fmla="*/ 392429 w 1257542"/>
              <a:gd name="connsiteY15" fmla="*/ 927930 h 2726447"/>
              <a:gd name="connsiteX16" fmla="*/ 321498 w 1257542"/>
              <a:gd name="connsiteY16" fmla="*/ 1040775 h 2726447"/>
              <a:gd name="connsiteX17" fmla="*/ 304916 w 1257542"/>
              <a:gd name="connsiteY17" fmla="*/ 1124144 h 2726447"/>
              <a:gd name="connsiteX18" fmla="*/ 337619 w 1257542"/>
              <a:gd name="connsiteY18" fmla="*/ 1639092 h 2726447"/>
              <a:gd name="connsiteX19" fmla="*/ 371702 w 1257542"/>
              <a:gd name="connsiteY19" fmla="*/ 2071132 h 2726447"/>
              <a:gd name="connsiteX20" fmla="*/ 414077 w 1257542"/>
              <a:gd name="connsiteY20" fmla="*/ 2574565 h 2726447"/>
              <a:gd name="connsiteX21" fmla="*/ 426913 w 1257542"/>
              <a:gd name="connsiteY21" fmla="*/ 2726447 h 2726447"/>
              <a:gd name="connsiteX22" fmla="*/ 445 w 1257542"/>
              <a:gd name="connsiteY22" fmla="*/ 2726447 h 2726447"/>
              <a:gd name="connsiteX23" fmla="*/ 0 w 1257542"/>
              <a:gd name="connsiteY23" fmla="*/ 708685 h 2726447"/>
              <a:gd name="connsiteX24" fmla="*/ 22109 w 1257542"/>
              <a:gd name="connsiteY24" fmla="*/ 650650 h 2726447"/>
              <a:gd name="connsiteX25" fmla="*/ 46981 w 1257542"/>
              <a:gd name="connsiteY25" fmla="*/ 621171 h 2726447"/>
              <a:gd name="connsiteX26" fmla="*/ 87975 w 1257542"/>
              <a:gd name="connsiteY26" fmla="*/ 470556 h 2726447"/>
              <a:gd name="connsiteX27" fmla="*/ 55733 w 1257542"/>
              <a:gd name="connsiteY27" fmla="*/ 93788 h 2726447"/>
              <a:gd name="connsiteX28" fmla="*/ 55733 w 1257542"/>
              <a:gd name="connsiteY28" fmla="*/ 31147 h 2726447"/>
              <a:gd name="connsiteX29" fmla="*/ 86592 w 1257542"/>
              <a:gd name="connsiteY29" fmla="*/ 286 h 2726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57542" h="2726447">
                <a:moveTo>
                  <a:pt x="86592" y="286"/>
                </a:moveTo>
                <a:cubicBezTo>
                  <a:pt x="93962" y="-1557"/>
                  <a:pt x="109162" y="5814"/>
                  <a:pt x="113308" y="13184"/>
                </a:cubicBezTo>
                <a:cubicBezTo>
                  <a:pt x="131271" y="44504"/>
                  <a:pt x="151076" y="75824"/>
                  <a:pt x="161670" y="109448"/>
                </a:cubicBezTo>
                <a:cubicBezTo>
                  <a:pt x="192069" y="206634"/>
                  <a:pt x="219244" y="305202"/>
                  <a:pt x="246420" y="403770"/>
                </a:cubicBezTo>
                <a:cubicBezTo>
                  <a:pt x="251026" y="420351"/>
                  <a:pt x="257935" y="429564"/>
                  <a:pt x="273595" y="436472"/>
                </a:cubicBezTo>
                <a:cubicBezTo>
                  <a:pt x="343606" y="468254"/>
                  <a:pt x="414538" y="499574"/>
                  <a:pt x="491458" y="504180"/>
                </a:cubicBezTo>
                <a:cubicBezTo>
                  <a:pt x="558244" y="508326"/>
                  <a:pt x="625953" y="501876"/>
                  <a:pt x="692739" y="498193"/>
                </a:cubicBezTo>
                <a:cubicBezTo>
                  <a:pt x="717151" y="496811"/>
                  <a:pt x="741102" y="490362"/>
                  <a:pt x="765053" y="485756"/>
                </a:cubicBezTo>
                <a:cubicBezTo>
                  <a:pt x="806967" y="477465"/>
                  <a:pt x="845658" y="461345"/>
                  <a:pt x="880203" y="436012"/>
                </a:cubicBezTo>
                <a:cubicBezTo>
                  <a:pt x="983376" y="360935"/>
                  <a:pt x="1086551" y="286779"/>
                  <a:pt x="1189724" y="211700"/>
                </a:cubicBezTo>
                <a:cubicBezTo>
                  <a:pt x="1192487" y="209398"/>
                  <a:pt x="1195713" y="207095"/>
                  <a:pt x="1198476" y="205252"/>
                </a:cubicBezTo>
                <a:cubicBezTo>
                  <a:pt x="1219202" y="190513"/>
                  <a:pt x="1238087" y="191434"/>
                  <a:pt x="1250523" y="207556"/>
                </a:cubicBezTo>
                <a:cubicBezTo>
                  <a:pt x="1262959" y="223676"/>
                  <a:pt x="1258814" y="242100"/>
                  <a:pt x="1238548" y="257761"/>
                </a:cubicBezTo>
                <a:cubicBezTo>
                  <a:pt x="1092999" y="371989"/>
                  <a:pt x="948832" y="487598"/>
                  <a:pt x="801901" y="599984"/>
                </a:cubicBezTo>
                <a:cubicBezTo>
                  <a:pt x="753538" y="637293"/>
                  <a:pt x="699187" y="666311"/>
                  <a:pt x="648982" y="701316"/>
                </a:cubicBezTo>
                <a:cubicBezTo>
                  <a:pt x="555020" y="767182"/>
                  <a:pt x="464743" y="838113"/>
                  <a:pt x="392429" y="927930"/>
                </a:cubicBezTo>
                <a:cubicBezTo>
                  <a:pt x="364794" y="962474"/>
                  <a:pt x="340843" y="1001164"/>
                  <a:pt x="321498" y="1040775"/>
                </a:cubicBezTo>
                <a:cubicBezTo>
                  <a:pt x="309522" y="1065648"/>
                  <a:pt x="303534" y="1096508"/>
                  <a:pt x="304916" y="1124144"/>
                </a:cubicBezTo>
                <a:cubicBezTo>
                  <a:pt x="314128" y="1295946"/>
                  <a:pt x="325643" y="1467749"/>
                  <a:pt x="337619" y="1639092"/>
                </a:cubicBezTo>
                <a:cubicBezTo>
                  <a:pt x="347752" y="1783258"/>
                  <a:pt x="360187" y="1927425"/>
                  <a:pt x="371702" y="2071132"/>
                </a:cubicBezTo>
                <a:cubicBezTo>
                  <a:pt x="385520" y="2238790"/>
                  <a:pt x="399799" y="2406908"/>
                  <a:pt x="414077" y="2574565"/>
                </a:cubicBezTo>
                <a:lnTo>
                  <a:pt x="426913" y="2726447"/>
                </a:lnTo>
                <a:lnTo>
                  <a:pt x="445" y="2726447"/>
                </a:lnTo>
                <a:lnTo>
                  <a:pt x="0" y="708685"/>
                </a:lnTo>
                <a:cubicBezTo>
                  <a:pt x="0" y="686116"/>
                  <a:pt x="5987" y="666770"/>
                  <a:pt x="22109" y="650650"/>
                </a:cubicBezTo>
                <a:cubicBezTo>
                  <a:pt x="30861" y="641438"/>
                  <a:pt x="38691" y="630845"/>
                  <a:pt x="46981" y="621171"/>
                </a:cubicBezTo>
                <a:cubicBezTo>
                  <a:pt x="83829" y="577416"/>
                  <a:pt x="93962" y="527670"/>
                  <a:pt x="87975" y="470556"/>
                </a:cubicBezTo>
                <a:cubicBezTo>
                  <a:pt x="74616" y="345274"/>
                  <a:pt x="65866" y="219531"/>
                  <a:pt x="55733" y="93788"/>
                </a:cubicBezTo>
                <a:cubicBezTo>
                  <a:pt x="53890" y="73061"/>
                  <a:pt x="56193" y="52334"/>
                  <a:pt x="55733" y="31147"/>
                </a:cubicBezTo>
                <a:cubicBezTo>
                  <a:pt x="55733" y="10419"/>
                  <a:pt x="72314" y="3971"/>
                  <a:pt x="86592" y="286"/>
                </a:cubicBezTo>
                <a:close/>
              </a:path>
            </a:pathLst>
          </a:custGeom>
          <a:solidFill>
            <a:srgbClr val="F5910F"/>
          </a:solidFill>
          <a:ln w="3729" cap="flat">
            <a:noFill/>
            <a:prstDash val="solid"/>
            <a:miter/>
          </a:ln>
        </p:spPr>
        <p:txBody>
          <a:bodyPr rtlCol="0" anchor="ctr"/>
          <a:lstStyle/>
          <a:p>
            <a:endParaRPr lang="en-US" sz="1050"/>
          </a:p>
        </p:txBody>
      </p:sp>
      <p:grpSp>
        <p:nvGrpSpPr>
          <p:cNvPr id="10" name="Group 935">
            <a:extLst>
              <a:ext uri="{FF2B5EF4-FFF2-40B4-BE49-F238E27FC236}">
                <a16:creationId xmlns:a16="http://schemas.microsoft.com/office/drawing/2014/main" id="{3AFCB1E3-3710-2848-AEEC-D944CE7A2479}"/>
              </a:ext>
            </a:extLst>
          </p:cNvPr>
          <p:cNvGrpSpPr/>
          <p:nvPr/>
        </p:nvGrpSpPr>
        <p:grpSpPr>
          <a:xfrm>
            <a:off x="3673996" y="2740527"/>
            <a:ext cx="3649622" cy="2466893"/>
            <a:chOff x="3784154" y="1759234"/>
            <a:chExt cx="4623692" cy="3326062"/>
          </a:xfrm>
          <a:solidFill>
            <a:srgbClr val="CD3402"/>
          </a:solidFill>
        </p:grpSpPr>
        <p:sp>
          <p:nvSpPr>
            <p:cNvPr id="12" name="Freeform: Shape 936">
              <a:extLst>
                <a:ext uri="{FF2B5EF4-FFF2-40B4-BE49-F238E27FC236}">
                  <a16:creationId xmlns:a16="http://schemas.microsoft.com/office/drawing/2014/main" id="{F899401B-6F5B-A145-9684-A6B3311C7643}"/>
                </a:ext>
              </a:extLst>
            </p:cNvPr>
            <p:cNvSpPr/>
            <p:nvPr/>
          </p:nvSpPr>
          <p:spPr>
            <a:xfrm>
              <a:off x="8068055" y="4002915"/>
              <a:ext cx="339791" cy="157217"/>
            </a:xfrm>
            <a:custGeom>
              <a:avLst/>
              <a:gdLst>
                <a:gd name="connsiteX0" fmla="*/ 250770 w 250396"/>
                <a:gd name="connsiteY0" fmla="*/ 80316 h 115854"/>
                <a:gd name="connsiteX1" fmla="*/ 153975 w 250396"/>
                <a:gd name="connsiteY1" fmla="*/ 108346 h 115854"/>
                <a:gd name="connsiteX2" fmla="*/ 117350 w 250396"/>
                <a:gd name="connsiteY2" fmla="*/ 115073 h 115854"/>
                <a:gd name="connsiteX3" fmla="*/ 0 w 250396"/>
                <a:gd name="connsiteY3" fmla="*/ 59388 h 115854"/>
                <a:gd name="connsiteX4" fmla="*/ 173035 w 250396"/>
                <a:gd name="connsiteY4" fmla="*/ 71721 h 115854"/>
                <a:gd name="connsiteX5" fmla="*/ 173782 w 250396"/>
                <a:gd name="connsiteY5" fmla="*/ 66489 h 115854"/>
                <a:gd name="connsiteX6" fmla="*/ 1869 w 250396"/>
                <a:gd name="connsiteY6" fmla="*/ 32480 h 115854"/>
                <a:gd name="connsiteX7" fmla="*/ 118471 w 250396"/>
                <a:gd name="connsiteY7" fmla="*/ 5198 h 115854"/>
                <a:gd name="connsiteX8" fmla="*/ 234700 w 250396"/>
                <a:gd name="connsiteY8" fmla="*/ 67610 h 115854"/>
                <a:gd name="connsiteX9" fmla="*/ 250770 w 250396"/>
                <a:gd name="connsiteY9" fmla="*/ 77700 h 115854"/>
                <a:gd name="connsiteX10" fmla="*/ 250770 w 250396"/>
                <a:gd name="connsiteY10" fmla="*/ 80316 h 115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0396" h="115854">
                  <a:moveTo>
                    <a:pt x="250770" y="80316"/>
                  </a:moveTo>
                  <a:cubicBezTo>
                    <a:pt x="218629" y="89660"/>
                    <a:pt x="186489" y="99377"/>
                    <a:pt x="153975" y="108346"/>
                  </a:cubicBezTo>
                  <a:cubicBezTo>
                    <a:pt x="142016" y="111710"/>
                    <a:pt x="129683" y="113204"/>
                    <a:pt x="117350" y="115073"/>
                  </a:cubicBezTo>
                  <a:cubicBezTo>
                    <a:pt x="70261" y="121053"/>
                    <a:pt x="25787" y="99377"/>
                    <a:pt x="0" y="59388"/>
                  </a:cubicBezTo>
                  <a:cubicBezTo>
                    <a:pt x="57180" y="63499"/>
                    <a:pt x="115108" y="67610"/>
                    <a:pt x="173035" y="71721"/>
                  </a:cubicBezTo>
                  <a:cubicBezTo>
                    <a:pt x="173409" y="69852"/>
                    <a:pt x="173409" y="68357"/>
                    <a:pt x="173782" y="66489"/>
                  </a:cubicBezTo>
                  <a:cubicBezTo>
                    <a:pt x="116976" y="55277"/>
                    <a:pt x="60170" y="44065"/>
                    <a:pt x="1869" y="32480"/>
                  </a:cubicBezTo>
                  <a:cubicBezTo>
                    <a:pt x="37373" y="7814"/>
                    <a:pt x="73998" y="-9004"/>
                    <a:pt x="118471" y="5198"/>
                  </a:cubicBezTo>
                  <a:cubicBezTo>
                    <a:pt x="161076" y="19026"/>
                    <a:pt x="198075" y="43318"/>
                    <a:pt x="234700" y="67610"/>
                  </a:cubicBezTo>
                  <a:cubicBezTo>
                    <a:pt x="239932" y="70973"/>
                    <a:pt x="245538" y="74337"/>
                    <a:pt x="250770" y="77700"/>
                  </a:cubicBezTo>
                  <a:cubicBezTo>
                    <a:pt x="250770" y="78448"/>
                    <a:pt x="250770" y="79569"/>
                    <a:pt x="250770" y="80316"/>
                  </a:cubicBezTo>
                  <a:close/>
                </a:path>
              </a:pathLst>
            </a:custGeom>
            <a:grpFill/>
            <a:ln w="3729" cap="flat">
              <a:noFill/>
              <a:prstDash val="solid"/>
              <a:miter/>
            </a:ln>
          </p:spPr>
          <p:txBody>
            <a:bodyPr rtlCol="0" anchor="ctr"/>
            <a:lstStyle/>
            <a:p>
              <a:endParaRPr lang="en-US" sz="1050"/>
            </a:p>
          </p:txBody>
        </p:sp>
        <p:sp>
          <p:nvSpPr>
            <p:cNvPr id="13" name="Freeform: Shape 937">
              <a:extLst>
                <a:ext uri="{FF2B5EF4-FFF2-40B4-BE49-F238E27FC236}">
                  <a16:creationId xmlns:a16="http://schemas.microsoft.com/office/drawing/2014/main" id="{3F612334-358B-2244-A50D-F33937E03462}"/>
                </a:ext>
              </a:extLst>
            </p:cNvPr>
            <p:cNvSpPr/>
            <p:nvPr/>
          </p:nvSpPr>
          <p:spPr>
            <a:xfrm>
              <a:off x="5596698" y="2945459"/>
              <a:ext cx="355005" cy="816512"/>
            </a:xfrm>
            <a:custGeom>
              <a:avLst/>
              <a:gdLst>
                <a:gd name="connsiteX0" fmla="*/ 133056 w 261607"/>
                <a:gd name="connsiteY0" fmla="*/ 0 h 601698"/>
                <a:gd name="connsiteX1" fmla="*/ 185377 w 261607"/>
                <a:gd name="connsiteY1" fmla="*/ 109502 h 601698"/>
                <a:gd name="connsiteX2" fmla="*/ 257880 w 261607"/>
                <a:gd name="connsiteY2" fmla="*/ 315424 h 601698"/>
                <a:gd name="connsiteX3" fmla="*/ 225740 w 261607"/>
                <a:gd name="connsiteY3" fmla="*/ 515741 h 601698"/>
                <a:gd name="connsiteX4" fmla="*/ 160711 w 261607"/>
                <a:gd name="connsiteY4" fmla="*/ 603193 h 601698"/>
                <a:gd name="connsiteX5" fmla="*/ 132682 w 261607"/>
                <a:gd name="connsiteY5" fmla="*/ 169298 h 601698"/>
                <a:gd name="connsiteX6" fmla="*/ 107642 w 261607"/>
                <a:gd name="connsiteY6" fmla="*/ 604314 h 601698"/>
                <a:gd name="connsiteX7" fmla="*/ 97925 w 261607"/>
                <a:gd name="connsiteY7" fmla="*/ 595719 h 601698"/>
                <a:gd name="connsiteX8" fmla="*/ 4494 w 261607"/>
                <a:gd name="connsiteY8" fmla="*/ 425673 h 601698"/>
                <a:gd name="connsiteX9" fmla="*/ 11221 w 261607"/>
                <a:gd name="connsiteY9" fmla="*/ 300475 h 601698"/>
                <a:gd name="connsiteX10" fmla="*/ 133056 w 261607"/>
                <a:gd name="connsiteY10" fmla="*/ 0 h 601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1607" h="601698">
                  <a:moveTo>
                    <a:pt x="133056" y="0"/>
                  </a:moveTo>
                  <a:cubicBezTo>
                    <a:pt x="151742" y="38867"/>
                    <a:pt x="169307" y="73998"/>
                    <a:pt x="185377" y="109502"/>
                  </a:cubicBezTo>
                  <a:cubicBezTo>
                    <a:pt x="215275" y="176025"/>
                    <a:pt x="241436" y="244043"/>
                    <a:pt x="257880" y="315424"/>
                  </a:cubicBezTo>
                  <a:cubicBezTo>
                    <a:pt x="274324" y="386806"/>
                    <a:pt x="263486" y="453703"/>
                    <a:pt x="225740" y="515741"/>
                  </a:cubicBezTo>
                  <a:cubicBezTo>
                    <a:pt x="207053" y="546387"/>
                    <a:pt x="184256" y="574790"/>
                    <a:pt x="160711" y="603193"/>
                  </a:cubicBezTo>
                  <a:cubicBezTo>
                    <a:pt x="162954" y="457066"/>
                    <a:pt x="147631" y="313182"/>
                    <a:pt x="132682" y="169298"/>
                  </a:cubicBezTo>
                  <a:cubicBezTo>
                    <a:pt x="118107" y="313182"/>
                    <a:pt x="102036" y="456693"/>
                    <a:pt x="107642" y="604314"/>
                  </a:cubicBezTo>
                  <a:cubicBezTo>
                    <a:pt x="103158" y="600203"/>
                    <a:pt x="100168" y="598335"/>
                    <a:pt x="97925" y="595719"/>
                  </a:cubicBezTo>
                  <a:cubicBezTo>
                    <a:pt x="53826" y="546013"/>
                    <a:pt x="18322" y="491823"/>
                    <a:pt x="4494" y="425673"/>
                  </a:cubicBezTo>
                  <a:cubicBezTo>
                    <a:pt x="-4475" y="383069"/>
                    <a:pt x="1131" y="341585"/>
                    <a:pt x="11221" y="300475"/>
                  </a:cubicBezTo>
                  <a:cubicBezTo>
                    <a:pt x="37008" y="195832"/>
                    <a:pt x="82229" y="99411"/>
                    <a:pt x="133056" y="0"/>
                  </a:cubicBezTo>
                  <a:close/>
                </a:path>
              </a:pathLst>
            </a:custGeom>
            <a:grpFill/>
            <a:ln w="3729" cap="flat">
              <a:noFill/>
              <a:prstDash val="solid"/>
              <a:miter/>
            </a:ln>
          </p:spPr>
          <p:txBody>
            <a:bodyPr rtlCol="0" anchor="ctr"/>
            <a:lstStyle/>
            <a:p>
              <a:endParaRPr lang="en-US" sz="1050"/>
            </a:p>
          </p:txBody>
        </p:sp>
        <p:sp>
          <p:nvSpPr>
            <p:cNvPr id="14" name="Freeform: Shape 938">
              <a:extLst>
                <a:ext uri="{FF2B5EF4-FFF2-40B4-BE49-F238E27FC236}">
                  <a16:creationId xmlns:a16="http://schemas.microsoft.com/office/drawing/2014/main" id="{740FC989-9546-6E41-9F19-C595638C880D}"/>
                </a:ext>
              </a:extLst>
            </p:cNvPr>
            <p:cNvSpPr/>
            <p:nvPr/>
          </p:nvSpPr>
          <p:spPr>
            <a:xfrm>
              <a:off x="6234879" y="2947995"/>
              <a:ext cx="355005" cy="816512"/>
            </a:xfrm>
            <a:custGeom>
              <a:avLst/>
              <a:gdLst>
                <a:gd name="connsiteX0" fmla="*/ 157959 w 261607"/>
                <a:gd name="connsiteY0" fmla="*/ 600203 h 601698"/>
                <a:gd name="connsiteX1" fmla="*/ 132919 w 261607"/>
                <a:gd name="connsiteY1" fmla="*/ 167803 h 601698"/>
                <a:gd name="connsiteX2" fmla="*/ 107879 w 261607"/>
                <a:gd name="connsiteY2" fmla="*/ 599830 h 601698"/>
                <a:gd name="connsiteX3" fmla="*/ 104890 w 261607"/>
                <a:gd name="connsiteY3" fmla="*/ 600203 h 601698"/>
                <a:gd name="connsiteX4" fmla="*/ 2862 w 261607"/>
                <a:gd name="connsiteY4" fmla="*/ 413714 h 601698"/>
                <a:gd name="connsiteX5" fmla="*/ 13327 w 261607"/>
                <a:gd name="connsiteY5" fmla="*/ 290011 h 601698"/>
                <a:gd name="connsiteX6" fmla="*/ 128808 w 261607"/>
                <a:gd name="connsiteY6" fmla="*/ 6727 h 601698"/>
                <a:gd name="connsiteX7" fmla="*/ 134040 w 261607"/>
                <a:gd name="connsiteY7" fmla="*/ 0 h 601698"/>
                <a:gd name="connsiteX8" fmla="*/ 189351 w 261607"/>
                <a:gd name="connsiteY8" fmla="*/ 116976 h 601698"/>
                <a:gd name="connsiteX9" fmla="*/ 259612 w 261607"/>
                <a:gd name="connsiteY9" fmla="*/ 325141 h 601698"/>
                <a:gd name="connsiteX10" fmla="*/ 228219 w 261607"/>
                <a:gd name="connsiteY10" fmla="*/ 508640 h 601698"/>
                <a:gd name="connsiteX11" fmla="*/ 163564 w 261607"/>
                <a:gd name="connsiteY11" fmla="*/ 602819 h 601698"/>
                <a:gd name="connsiteX12" fmla="*/ 157959 w 261607"/>
                <a:gd name="connsiteY12" fmla="*/ 600203 h 601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1607" h="601698">
                  <a:moveTo>
                    <a:pt x="157959" y="600203"/>
                  </a:moveTo>
                  <a:cubicBezTo>
                    <a:pt x="163191" y="455198"/>
                    <a:pt x="147494" y="311687"/>
                    <a:pt x="132919" y="167803"/>
                  </a:cubicBezTo>
                  <a:cubicBezTo>
                    <a:pt x="117970" y="311313"/>
                    <a:pt x="102273" y="454824"/>
                    <a:pt x="107879" y="599830"/>
                  </a:cubicBezTo>
                  <a:cubicBezTo>
                    <a:pt x="106384" y="600203"/>
                    <a:pt x="105263" y="600577"/>
                    <a:pt x="104890" y="600203"/>
                  </a:cubicBezTo>
                  <a:cubicBezTo>
                    <a:pt x="54437" y="547134"/>
                    <a:pt x="15569" y="487712"/>
                    <a:pt x="2862" y="413714"/>
                  </a:cubicBezTo>
                  <a:cubicBezTo>
                    <a:pt x="-4238" y="371483"/>
                    <a:pt x="2862" y="330373"/>
                    <a:pt x="13327" y="290011"/>
                  </a:cubicBezTo>
                  <a:cubicBezTo>
                    <a:pt x="39488" y="190600"/>
                    <a:pt x="81718" y="97542"/>
                    <a:pt x="128808" y="6727"/>
                  </a:cubicBezTo>
                  <a:cubicBezTo>
                    <a:pt x="129555" y="5232"/>
                    <a:pt x="131050" y="3737"/>
                    <a:pt x="134040" y="0"/>
                  </a:cubicBezTo>
                  <a:cubicBezTo>
                    <a:pt x="153100" y="39989"/>
                    <a:pt x="171786" y="78109"/>
                    <a:pt x="189351" y="116976"/>
                  </a:cubicBezTo>
                  <a:cubicBezTo>
                    <a:pt x="219249" y="184247"/>
                    <a:pt x="245037" y="252638"/>
                    <a:pt x="259612" y="325141"/>
                  </a:cubicBezTo>
                  <a:cubicBezTo>
                    <a:pt x="272692" y="390543"/>
                    <a:pt x="261854" y="451834"/>
                    <a:pt x="228219" y="508640"/>
                  </a:cubicBezTo>
                  <a:cubicBezTo>
                    <a:pt x="208785" y="541528"/>
                    <a:pt x="185240" y="571426"/>
                    <a:pt x="163564" y="602819"/>
                  </a:cubicBezTo>
                  <a:cubicBezTo>
                    <a:pt x="161696" y="602072"/>
                    <a:pt x="159827" y="600951"/>
                    <a:pt x="157959" y="600203"/>
                  </a:cubicBezTo>
                  <a:close/>
                </a:path>
              </a:pathLst>
            </a:custGeom>
            <a:grpFill/>
            <a:ln w="3729" cap="flat">
              <a:noFill/>
              <a:prstDash val="solid"/>
              <a:miter/>
            </a:ln>
          </p:spPr>
          <p:txBody>
            <a:bodyPr rtlCol="0" anchor="ctr"/>
            <a:lstStyle/>
            <a:p>
              <a:endParaRPr lang="en-US" sz="1050"/>
            </a:p>
          </p:txBody>
        </p:sp>
        <p:sp>
          <p:nvSpPr>
            <p:cNvPr id="15" name="Freeform: Shape 939">
              <a:extLst>
                <a:ext uri="{FF2B5EF4-FFF2-40B4-BE49-F238E27FC236}">
                  <a16:creationId xmlns:a16="http://schemas.microsoft.com/office/drawing/2014/main" id="{7177C39B-9041-AB4E-8B4D-6742BC58CB8A}"/>
                </a:ext>
              </a:extLst>
            </p:cNvPr>
            <p:cNvSpPr/>
            <p:nvPr/>
          </p:nvSpPr>
          <p:spPr>
            <a:xfrm>
              <a:off x="3797340" y="3458189"/>
              <a:ext cx="684653" cy="507151"/>
            </a:xfrm>
            <a:custGeom>
              <a:avLst/>
              <a:gdLst>
                <a:gd name="connsiteX0" fmla="*/ 2242 w 504529"/>
                <a:gd name="connsiteY0" fmla="*/ 0 h 373725"/>
                <a:gd name="connsiteX1" fmla="*/ 117724 w 504529"/>
                <a:gd name="connsiteY1" fmla="*/ 19808 h 373725"/>
                <a:gd name="connsiteX2" fmla="*/ 312808 w 504529"/>
                <a:gd name="connsiteY2" fmla="*/ 72876 h 373725"/>
                <a:gd name="connsiteX3" fmla="*/ 487338 w 504529"/>
                <a:gd name="connsiteY3" fmla="*/ 255628 h 373725"/>
                <a:gd name="connsiteX4" fmla="*/ 506024 w 504529"/>
                <a:gd name="connsiteY4" fmla="*/ 324768 h 373725"/>
                <a:gd name="connsiteX5" fmla="*/ 138652 w 504529"/>
                <a:gd name="connsiteY5" fmla="*/ 96421 h 373725"/>
                <a:gd name="connsiteX6" fmla="*/ 136410 w 504529"/>
                <a:gd name="connsiteY6" fmla="*/ 99411 h 373725"/>
                <a:gd name="connsiteX7" fmla="*/ 245538 w 504529"/>
                <a:gd name="connsiteY7" fmla="*/ 191721 h 373725"/>
                <a:gd name="connsiteX8" fmla="*/ 359150 w 504529"/>
                <a:gd name="connsiteY8" fmla="*/ 283284 h 373725"/>
                <a:gd name="connsiteX9" fmla="*/ 476874 w 504529"/>
                <a:gd name="connsiteY9" fmla="*/ 369241 h 373725"/>
                <a:gd name="connsiteX10" fmla="*/ 187610 w 504529"/>
                <a:gd name="connsiteY10" fmla="*/ 287021 h 373725"/>
                <a:gd name="connsiteX11" fmla="*/ 42978 w 504529"/>
                <a:gd name="connsiteY11" fmla="*/ 81472 h 373725"/>
                <a:gd name="connsiteX12" fmla="*/ 0 w 504529"/>
                <a:gd name="connsiteY12" fmla="*/ 4111 h 373725"/>
                <a:gd name="connsiteX13" fmla="*/ 2242 w 504529"/>
                <a:gd name="connsiteY13" fmla="*/ 0 h 37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4529" h="373725">
                  <a:moveTo>
                    <a:pt x="2242" y="0"/>
                  </a:moveTo>
                  <a:cubicBezTo>
                    <a:pt x="40736" y="6353"/>
                    <a:pt x="79604" y="12333"/>
                    <a:pt x="117724" y="19808"/>
                  </a:cubicBezTo>
                  <a:cubicBezTo>
                    <a:pt x="184247" y="32140"/>
                    <a:pt x="249275" y="49706"/>
                    <a:pt x="312808" y="72876"/>
                  </a:cubicBezTo>
                  <a:cubicBezTo>
                    <a:pt x="401381" y="105391"/>
                    <a:pt x="457440" y="168177"/>
                    <a:pt x="487338" y="255628"/>
                  </a:cubicBezTo>
                  <a:cubicBezTo>
                    <a:pt x="494813" y="278052"/>
                    <a:pt x="500792" y="301223"/>
                    <a:pt x="506024" y="324768"/>
                  </a:cubicBezTo>
                  <a:cubicBezTo>
                    <a:pt x="389422" y="238063"/>
                    <a:pt x="263103" y="168550"/>
                    <a:pt x="138652" y="96421"/>
                  </a:cubicBezTo>
                  <a:cubicBezTo>
                    <a:pt x="137905" y="97542"/>
                    <a:pt x="137157" y="98290"/>
                    <a:pt x="136410" y="99411"/>
                  </a:cubicBezTo>
                  <a:cubicBezTo>
                    <a:pt x="172661" y="130430"/>
                    <a:pt x="208539" y="161449"/>
                    <a:pt x="245538" y="191721"/>
                  </a:cubicBezTo>
                  <a:cubicBezTo>
                    <a:pt x="282910" y="222740"/>
                    <a:pt x="320657" y="253760"/>
                    <a:pt x="359150" y="283284"/>
                  </a:cubicBezTo>
                  <a:cubicBezTo>
                    <a:pt x="397270" y="312435"/>
                    <a:pt x="436511" y="339717"/>
                    <a:pt x="476874" y="369241"/>
                  </a:cubicBezTo>
                  <a:cubicBezTo>
                    <a:pt x="367746" y="382321"/>
                    <a:pt x="266840" y="373352"/>
                    <a:pt x="187610" y="287021"/>
                  </a:cubicBezTo>
                  <a:cubicBezTo>
                    <a:pt x="130430" y="224983"/>
                    <a:pt x="85209" y="154349"/>
                    <a:pt x="42978" y="81472"/>
                  </a:cubicBezTo>
                  <a:cubicBezTo>
                    <a:pt x="28029" y="56806"/>
                    <a:pt x="14202" y="30272"/>
                    <a:pt x="0" y="4111"/>
                  </a:cubicBezTo>
                  <a:cubicBezTo>
                    <a:pt x="747" y="2990"/>
                    <a:pt x="1495" y="1495"/>
                    <a:pt x="2242" y="0"/>
                  </a:cubicBezTo>
                  <a:close/>
                </a:path>
              </a:pathLst>
            </a:custGeom>
            <a:grpFill/>
            <a:ln w="3729" cap="flat">
              <a:noFill/>
              <a:prstDash val="solid"/>
              <a:miter/>
            </a:ln>
          </p:spPr>
          <p:txBody>
            <a:bodyPr rtlCol="0" anchor="ctr"/>
            <a:lstStyle/>
            <a:p>
              <a:endParaRPr lang="en-US" sz="1050"/>
            </a:p>
          </p:txBody>
        </p:sp>
        <p:sp>
          <p:nvSpPr>
            <p:cNvPr id="16" name="Freeform: Shape 940">
              <a:extLst>
                <a:ext uri="{FF2B5EF4-FFF2-40B4-BE49-F238E27FC236}">
                  <a16:creationId xmlns:a16="http://schemas.microsoft.com/office/drawing/2014/main" id="{A45E8776-0325-114F-9E8F-D07E071CD1A5}"/>
                </a:ext>
              </a:extLst>
            </p:cNvPr>
            <p:cNvSpPr/>
            <p:nvPr/>
          </p:nvSpPr>
          <p:spPr>
            <a:xfrm>
              <a:off x="7708991" y="3460499"/>
              <a:ext cx="684653" cy="502079"/>
            </a:xfrm>
            <a:custGeom>
              <a:avLst/>
              <a:gdLst>
                <a:gd name="connsiteX0" fmla="*/ 366251 w 504529"/>
                <a:gd name="connsiteY0" fmla="*/ 94719 h 369988"/>
                <a:gd name="connsiteX1" fmla="*/ 180509 w 504529"/>
                <a:gd name="connsiteY1" fmla="*/ 204220 h 369988"/>
                <a:gd name="connsiteX2" fmla="*/ 0 w 504529"/>
                <a:gd name="connsiteY2" fmla="*/ 321196 h 369988"/>
                <a:gd name="connsiteX3" fmla="*/ 747 w 504529"/>
                <a:gd name="connsiteY3" fmla="*/ 312227 h 369988"/>
                <a:gd name="connsiteX4" fmla="*/ 26161 w 504529"/>
                <a:gd name="connsiteY4" fmla="*/ 232997 h 369988"/>
                <a:gd name="connsiteX5" fmla="*/ 187237 w 504529"/>
                <a:gd name="connsiteY5" fmla="*/ 73416 h 369988"/>
                <a:gd name="connsiteX6" fmla="*/ 496681 w 504529"/>
                <a:gd name="connsiteY6" fmla="*/ 166 h 369988"/>
                <a:gd name="connsiteX7" fmla="*/ 504530 w 504529"/>
                <a:gd name="connsiteY7" fmla="*/ 166 h 369988"/>
                <a:gd name="connsiteX8" fmla="*/ 502661 w 504529"/>
                <a:gd name="connsiteY8" fmla="*/ 6146 h 369988"/>
                <a:gd name="connsiteX9" fmla="*/ 341585 w 504529"/>
                <a:gd name="connsiteY9" fmla="*/ 259905 h 369988"/>
                <a:gd name="connsiteX10" fmla="*/ 58675 w 504529"/>
                <a:gd name="connsiteY10" fmla="*/ 371276 h 369988"/>
                <a:gd name="connsiteX11" fmla="*/ 26161 w 504529"/>
                <a:gd name="connsiteY11" fmla="*/ 367912 h 369988"/>
                <a:gd name="connsiteX12" fmla="*/ 369241 w 504529"/>
                <a:gd name="connsiteY12" fmla="*/ 98082 h 369988"/>
                <a:gd name="connsiteX13" fmla="*/ 366251 w 504529"/>
                <a:gd name="connsiteY13" fmla="*/ 94719 h 36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4529" h="369988">
                  <a:moveTo>
                    <a:pt x="366251" y="94719"/>
                  </a:moveTo>
                  <a:cubicBezTo>
                    <a:pt x="304213" y="130970"/>
                    <a:pt x="241800" y="166474"/>
                    <a:pt x="180509" y="204220"/>
                  </a:cubicBezTo>
                  <a:cubicBezTo>
                    <a:pt x="119219" y="241967"/>
                    <a:pt x="59796" y="282329"/>
                    <a:pt x="0" y="321196"/>
                  </a:cubicBezTo>
                  <a:cubicBezTo>
                    <a:pt x="0" y="319701"/>
                    <a:pt x="0" y="315590"/>
                    <a:pt x="747" y="312227"/>
                  </a:cubicBezTo>
                  <a:cubicBezTo>
                    <a:pt x="8970" y="285692"/>
                    <a:pt x="16070" y="258784"/>
                    <a:pt x="26161" y="232997"/>
                  </a:cubicBezTo>
                  <a:cubicBezTo>
                    <a:pt x="56059" y="156383"/>
                    <a:pt x="109502" y="102941"/>
                    <a:pt x="187237" y="73416"/>
                  </a:cubicBezTo>
                  <a:cubicBezTo>
                    <a:pt x="287021" y="34923"/>
                    <a:pt x="391291" y="15115"/>
                    <a:pt x="496681" y="166"/>
                  </a:cubicBezTo>
                  <a:cubicBezTo>
                    <a:pt x="498924" y="-208"/>
                    <a:pt x="501540" y="166"/>
                    <a:pt x="504530" y="166"/>
                  </a:cubicBezTo>
                  <a:cubicBezTo>
                    <a:pt x="503782" y="2782"/>
                    <a:pt x="503782" y="4651"/>
                    <a:pt x="502661" y="6146"/>
                  </a:cubicBezTo>
                  <a:cubicBezTo>
                    <a:pt x="456319" y="95092"/>
                    <a:pt x="403997" y="180676"/>
                    <a:pt x="341585" y="259905"/>
                  </a:cubicBezTo>
                  <a:cubicBezTo>
                    <a:pt x="268335" y="352963"/>
                    <a:pt x="171914" y="382114"/>
                    <a:pt x="58675" y="371276"/>
                  </a:cubicBezTo>
                  <a:cubicBezTo>
                    <a:pt x="48958" y="370528"/>
                    <a:pt x="39241" y="369033"/>
                    <a:pt x="26161" y="367912"/>
                  </a:cubicBezTo>
                  <a:cubicBezTo>
                    <a:pt x="150985" y="287187"/>
                    <a:pt x="258992" y="191140"/>
                    <a:pt x="369241" y="98082"/>
                  </a:cubicBezTo>
                  <a:cubicBezTo>
                    <a:pt x="368120" y="96961"/>
                    <a:pt x="366999" y="95840"/>
                    <a:pt x="366251" y="94719"/>
                  </a:cubicBezTo>
                  <a:close/>
                </a:path>
              </a:pathLst>
            </a:custGeom>
            <a:grpFill/>
            <a:ln w="3729" cap="flat">
              <a:noFill/>
              <a:prstDash val="solid"/>
              <a:miter/>
            </a:ln>
          </p:spPr>
          <p:txBody>
            <a:bodyPr rtlCol="0" anchor="ctr"/>
            <a:lstStyle/>
            <a:p>
              <a:endParaRPr lang="en-US" sz="1050"/>
            </a:p>
          </p:txBody>
        </p:sp>
        <p:sp>
          <p:nvSpPr>
            <p:cNvPr id="17" name="Freeform: Shape 941">
              <a:extLst>
                <a:ext uri="{FF2B5EF4-FFF2-40B4-BE49-F238E27FC236}">
                  <a16:creationId xmlns:a16="http://schemas.microsoft.com/office/drawing/2014/main" id="{AD682FAE-4E5B-BF4C-B405-EB60A48C595F}"/>
                </a:ext>
              </a:extLst>
            </p:cNvPr>
            <p:cNvSpPr/>
            <p:nvPr/>
          </p:nvSpPr>
          <p:spPr>
            <a:xfrm>
              <a:off x="5755131" y="2039181"/>
              <a:ext cx="355005" cy="816512"/>
            </a:xfrm>
            <a:custGeom>
              <a:avLst/>
              <a:gdLst>
                <a:gd name="connsiteX0" fmla="*/ 154957 w 261607"/>
                <a:gd name="connsiteY0" fmla="*/ 602072 h 601698"/>
                <a:gd name="connsiteX1" fmla="*/ 135897 w 261607"/>
                <a:gd name="connsiteY1" fmla="*/ 168924 h 601698"/>
                <a:gd name="connsiteX2" fmla="*/ 104878 w 261607"/>
                <a:gd name="connsiteY2" fmla="*/ 602819 h 601698"/>
                <a:gd name="connsiteX3" fmla="*/ 89929 w 261607"/>
                <a:gd name="connsiteY3" fmla="*/ 586002 h 601698"/>
                <a:gd name="connsiteX4" fmla="*/ 3225 w 261607"/>
                <a:gd name="connsiteY4" fmla="*/ 417078 h 601698"/>
                <a:gd name="connsiteX5" fmla="*/ 16679 w 261607"/>
                <a:gd name="connsiteY5" fmla="*/ 278799 h 601698"/>
                <a:gd name="connsiteX6" fmla="*/ 134402 w 261607"/>
                <a:gd name="connsiteY6" fmla="*/ 4111 h 601698"/>
                <a:gd name="connsiteX7" fmla="*/ 137766 w 261607"/>
                <a:gd name="connsiteY7" fmla="*/ 0 h 601698"/>
                <a:gd name="connsiteX8" fmla="*/ 140382 w 261607"/>
                <a:gd name="connsiteY8" fmla="*/ 3737 h 601698"/>
                <a:gd name="connsiteX9" fmla="*/ 254742 w 261607"/>
                <a:gd name="connsiteY9" fmla="*/ 297112 h 601698"/>
                <a:gd name="connsiteX10" fmla="*/ 185976 w 261607"/>
                <a:gd name="connsiteY10" fmla="*/ 567315 h 601698"/>
                <a:gd name="connsiteX11" fmla="*/ 160189 w 261607"/>
                <a:gd name="connsiteY11" fmla="*/ 596466 h 601698"/>
                <a:gd name="connsiteX12" fmla="*/ 154957 w 261607"/>
                <a:gd name="connsiteY12" fmla="*/ 602072 h 601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1607" h="601698">
                  <a:moveTo>
                    <a:pt x="154957" y="602072"/>
                  </a:moveTo>
                  <a:cubicBezTo>
                    <a:pt x="162805" y="455571"/>
                    <a:pt x="148604" y="312435"/>
                    <a:pt x="135897" y="168924"/>
                  </a:cubicBezTo>
                  <a:cubicBezTo>
                    <a:pt x="119079" y="312061"/>
                    <a:pt x="101141" y="455198"/>
                    <a:pt x="104878" y="602819"/>
                  </a:cubicBezTo>
                  <a:cubicBezTo>
                    <a:pt x="98898" y="596092"/>
                    <a:pt x="94414" y="591234"/>
                    <a:pt x="89929" y="586002"/>
                  </a:cubicBezTo>
                  <a:cubicBezTo>
                    <a:pt x="48072" y="536296"/>
                    <a:pt x="14810" y="482106"/>
                    <a:pt x="3225" y="417078"/>
                  </a:cubicBezTo>
                  <a:cubicBezTo>
                    <a:pt x="-4997" y="369615"/>
                    <a:pt x="3598" y="324020"/>
                    <a:pt x="16679" y="278799"/>
                  </a:cubicBezTo>
                  <a:cubicBezTo>
                    <a:pt x="44708" y="182378"/>
                    <a:pt x="86939" y="92310"/>
                    <a:pt x="134402" y="4111"/>
                  </a:cubicBezTo>
                  <a:cubicBezTo>
                    <a:pt x="135150" y="2990"/>
                    <a:pt x="136271" y="1869"/>
                    <a:pt x="137766" y="0"/>
                  </a:cubicBezTo>
                  <a:cubicBezTo>
                    <a:pt x="138887" y="1495"/>
                    <a:pt x="139634" y="2616"/>
                    <a:pt x="140382" y="3737"/>
                  </a:cubicBezTo>
                  <a:cubicBezTo>
                    <a:pt x="187471" y="98290"/>
                    <a:pt x="228581" y="194711"/>
                    <a:pt x="254742" y="297112"/>
                  </a:cubicBezTo>
                  <a:cubicBezTo>
                    <a:pt x="281276" y="400260"/>
                    <a:pt x="251378" y="488086"/>
                    <a:pt x="185976" y="567315"/>
                  </a:cubicBezTo>
                  <a:cubicBezTo>
                    <a:pt x="177754" y="577406"/>
                    <a:pt x="168785" y="586749"/>
                    <a:pt x="160189" y="596466"/>
                  </a:cubicBezTo>
                  <a:cubicBezTo>
                    <a:pt x="160189" y="598335"/>
                    <a:pt x="158321" y="599456"/>
                    <a:pt x="154957" y="602072"/>
                  </a:cubicBezTo>
                  <a:close/>
                </a:path>
              </a:pathLst>
            </a:custGeom>
            <a:grpFill/>
            <a:ln w="3729" cap="flat">
              <a:noFill/>
              <a:prstDash val="solid"/>
              <a:miter/>
            </a:ln>
          </p:spPr>
          <p:txBody>
            <a:bodyPr rtlCol="0" anchor="ctr"/>
            <a:lstStyle/>
            <a:p>
              <a:endParaRPr lang="en-US" sz="1050"/>
            </a:p>
          </p:txBody>
        </p:sp>
        <p:sp>
          <p:nvSpPr>
            <p:cNvPr id="18" name="Freeform: Shape 942">
              <a:extLst>
                <a:ext uri="{FF2B5EF4-FFF2-40B4-BE49-F238E27FC236}">
                  <a16:creationId xmlns:a16="http://schemas.microsoft.com/office/drawing/2014/main" id="{25071301-4620-CC47-8003-EC2B5D13E44D}"/>
                </a:ext>
              </a:extLst>
            </p:cNvPr>
            <p:cNvSpPr/>
            <p:nvPr/>
          </p:nvSpPr>
          <p:spPr>
            <a:xfrm>
              <a:off x="4521527" y="2706084"/>
              <a:ext cx="380363" cy="791155"/>
            </a:xfrm>
            <a:custGeom>
              <a:avLst/>
              <a:gdLst>
                <a:gd name="connsiteX0" fmla="*/ 27300 w 280294"/>
                <a:gd name="connsiteY0" fmla="*/ 0 h 583011"/>
                <a:gd name="connsiteX1" fmla="*/ 158851 w 280294"/>
                <a:gd name="connsiteY1" fmla="*/ 146127 h 583011"/>
                <a:gd name="connsiteX2" fmla="*/ 232849 w 280294"/>
                <a:gd name="connsiteY2" fmla="*/ 247033 h 583011"/>
                <a:gd name="connsiteX3" fmla="*/ 264615 w 280294"/>
                <a:gd name="connsiteY3" fmla="*/ 497429 h 583011"/>
                <a:gd name="connsiteX4" fmla="*/ 238081 w 280294"/>
                <a:gd name="connsiteY4" fmla="*/ 564699 h 583011"/>
                <a:gd name="connsiteX5" fmla="*/ 79247 w 280294"/>
                <a:gd name="connsiteY5" fmla="*/ 162197 h 583011"/>
                <a:gd name="connsiteX6" fmla="*/ 75510 w 280294"/>
                <a:gd name="connsiteY6" fmla="*/ 163318 h 583011"/>
                <a:gd name="connsiteX7" fmla="*/ 108398 w 280294"/>
                <a:gd name="connsiteY7" fmla="*/ 303465 h 583011"/>
                <a:gd name="connsiteX8" fmla="*/ 144276 w 280294"/>
                <a:gd name="connsiteY8" fmla="*/ 443239 h 583011"/>
                <a:gd name="connsiteX9" fmla="*/ 187628 w 280294"/>
                <a:gd name="connsiteY9" fmla="*/ 583012 h 583011"/>
                <a:gd name="connsiteX10" fmla="*/ 15714 w 280294"/>
                <a:gd name="connsiteY10" fmla="*/ 396149 h 583011"/>
                <a:gd name="connsiteX11" fmla="*/ 391 w 280294"/>
                <a:gd name="connsiteY11" fmla="*/ 270951 h 583011"/>
                <a:gd name="connsiteX12" fmla="*/ 22815 w 280294"/>
                <a:gd name="connsiteY12" fmla="*/ 8596 h 583011"/>
                <a:gd name="connsiteX13" fmla="*/ 27300 w 280294"/>
                <a:gd name="connsiteY13" fmla="*/ 0 h 583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0294" h="583011">
                  <a:moveTo>
                    <a:pt x="27300" y="0"/>
                  </a:moveTo>
                  <a:cubicBezTo>
                    <a:pt x="72520" y="50079"/>
                    <a:pt x="116994" y="96795"/>
                    <a:pt x="158851" y="146127"/>
                  </a:cubicBezTo>
                  <a:cubicBezTo>
                    <a:pt x="185759" y="177893"/>
                    <a:pt x="209304" y="212650"/>
                    <a:pt x="232849" y="247033"/>
                  </a:cubicBezTo>
                  <a:cubicBezTo>
                    <a:pt x="286291" y="324768"/>
                    <a:pt x="293018" y="409230"/>
                    <a:pt x="264615" y="497429"/>
                  </a:cubicBezTo>
                  <a:cubicBezTo>
                    <a:pt x="257141" y="520226"/>
                    <a:pt x="248171" y="542649"/>
                    <a:pt x="238081" y="564699"/>
                  </a:cubicBezTo>
                  <a:cubicBezTo>
                    <a:pt x="196224" y="425300"/>
                    <a:pt x="136427" y="294496"/>
                    <a:pt x="79247" y="162197"/>
                  </a:cubicBezTo>
                  <a:cubicBezTo>
                    <a:pt x="78126" y="162571"/>
                    <a:pt x="77005" y="162944"/>
                    <a:pt x="75510" y="163318"/>
                  </a:cubicBezTo>
                  <a:cubicBezTo>
                    <a:pt x="86348" y="210034"/>
                    <a:pt x="96813" y="257123"/>
                    <a:pt x="108398" y="303465"/>
                  </a:cubicBezTo>
                  <a:cubicBezTo>
                    <a:pt x="119984" y="350181"/>
                    <a:pt x="131195" y="396896"/>
                    <a:pt x="144276" y="443239"/>
                  </a:cubicBezTo>
                  <a:cubicBezTo>
                    <a:pt x="157356" y="489954"/>
                    <a:pt x="173053" y="535549"/>
                    <a:pt x="187628" y="583012"/>
                  </a:cubicBezTo>
                  <a:cubicBezTo>
                    <a:pt x="110267" y="538165"/>
                    <a:pt x="40380" y="486217"/>
                    <a:pt x="15714" y="396149"/>
                  </a:cubicBezTo>
                  <a:cubicBezTo>
                    <a:pt x="4502" y="356160"/>
                    <a:pt x="1513" y="312808"/>
                    <a:pt x="391" y="270951"/>
                  </a:cubicBezTo>
                  <a:cubicBezTo>
                    <a:pt x="-2225" y="182752"/>
                    <a:pt x="8613" y="95300"/>
                    <a:pt x="22815" y="8596"/>
                  </a:cubicBezTo>
                  <a:cubicBezTo>
                    <a:pt x="23189" y="7101"/>
                    <a:pt x="24310" y="5980"/>
                    <a:pt x="27300" y="0"/>
                  </a:cubicBezTo>
                  <a:close/>
                </a:path>
              </a:pathLst>
            </a:custGeom>
            <a:grpFill/>
            <a:ln w="3729" cap="flat">
              <a:noFill/>
              <a:prstDash val="solid"/>
              <a:miter/>
            </a:ln>
          </p:spPr>
          <p:txBody>
            <a:bodyPr rtlCol="0" anchor="ctr"/>
            <a:lstStyle/>
            <a:p>
              <a:endParaRPr lang="en-US" sz="1050"/>
            </a:p>
          </p:txBody>
        </p:sp>
        <p:sp>
          <p:nvSpPr>
            <p:cNvPr id="19" name="Freeform: Shape 943">
              <a:extLst>
                <a:ext uri="{FF2B5EF4-FFF2-40B4-BE49-F238E27FC236}">
                  <a16:creationId xmlns:a16="http://schemas.microsoft.com/office/drawing/2014/main" id="{46048371-5DBB-FF45-AD62-6802803FEF09}"/>
                </a:ext>
              </a:extLst>
            </p:cNvPr>
            <p:cNvSpPr/>
            <p:nvPr/>
          </p:nvSpPr>
          <p:spPr>
            <a:xfrm>
              <a:off x="7288955" y="2708113"/>
              <a:ext cx="380363" cy="791155"/>
            </a:xfrm>
            <a:custGeom>
              <a:avLst/>
              <a:gdLst>
                <a:gd name="connsiteX0" fmla="*/ 257583 w 280294"/>
                <a:gd name="connsiteY0" fmla="*/ 2990 h 583011"/>
                <a:gd name="connsiteX1" fmla="*/ 268795 w 280294"/>
                <a:gd name="connsiteY1" fmla="*/ 83341 h 583011"/>
                <a:gd name="connsiteX2" fmla="*/ 280380 w 280294"/>
                <a:gd name="connsiteY2" fmla="*/ 300475 h 583011"/>
                <a:gd name="connsiteX3" fmla="*/ 129395 w 280294"/>
                <a:gd name="connsiteY3" fmla="*/ 559841 h 583011"/>
                <a:gd name="connsiteX4" fmla="*/ 90901 w 280294"/>
                <a:gd name="connsiteY4" fmla="*/ 583012 h 583011"/>
                <a:gd name="connsiteX5" fmla="*/ 203393 w 280294"/>
                <a:gd name="connsiteY5" fmla="*/ 161449 h 583011"/>
                <a:gd name="connsiteX6" fmla="*/ 44933 w 280294"/>
                <a:gd name="connsiteY6" fmla="*/ 562831 h 583011"/>
                <a:gd name="connsiteX7" fmla="*/ 41570 w 280294"/>
                <a:gd name="connsiteY7" fmla="*/ 561336 h 583011"/>
                <a:gd name="connsiteX8" fmla="*/ 40822 w 280294"/>
                <a:gd name="connsiteY8" fmla="*/ 257123 h 583011"/>
                <a:gd name="connsiteX9" fmla="*/ 228806 w 280294"/>
                <a:gd name="connsiteY9" fmla="*/ 26908 h 583011"/>
                <a:gd name="connsiteX10" fmla="*/ 251603 w 280294"/>
                <a:gd name="connsiteY10" fmla="*/ 0 h 583011"/>
                <a:gd name="connsiteX11" fmla="*/ 257583 w 280294"/>
                <a:gd name="connsiteY11" fmla="*/ 2990 h 583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0294" h="583011">
                  <a:moveTo>
                    <a:pt x="257583" y="2990"/>
                  </a:moveTo>
                  <a:cubicBezTo>
                    <a:pt x="261320" y="29898"/>
                    <a:pt x="265431" y="56433"/>
                    <a:pt x="268795" y="83341"/>
                  </a:cubicBezTo>
                  <a:cubicBezTo>
                    <a:pt x="278138" y="155470"/>
                    <a:pt x="281128" y="227599"/>
                    <a:pt x="280380" y="300475"/>
                  </a:cubicBezTo>
                  <a:cubicBezTo>
                    <a:pt x="278885" y="415957"/>
                    <a:pt x="225069" y="499671"/>
                    <a:pt x="129395" y="559841"/>
                  </a:cubicBezTo>
                  <a:cubicBezTo>
                    <a:pt x="117810" y="567315"/>
                    <a:pt x="105477" y="574043"/>
                    <a:pt x="90901" y="583012"/>
                  </a:cubicBezTo>
                  <a:cubicBezTo>
                    <a:pt x="142849" y="444360"/>
                    <a:pt x="172374" y="302718"/>
                    <a:pt x="203393" y="161449"/>
                  </a:cubicBezTo>
                  <a:cubicBezTo>
                    <a:pt x="144344" y="293001"/>
                    <a:pt x="84548" y="423805"/>
                    <a:pt x="44933" y="562831"/>
                  </a:cubicBezTo>
                  <a:cubicBezTo>
                    <a:pt x="43438" y="562083"/>
                    <a:pt x="41943" y="562083"/>
                    <a:pt x="41570" y="561336"/>
                  </a:cubicBezTo>
                  <a:cubicBezTo>
                    <a:pt x="-4772" y="460056"/>
                    <a:pt x="-21964" y="358777"/>
                    <a:pt x="40822" y="257123"/>
                  </a:cubicBezTo>
                  <a:cubicBezTo>
                    <a:pt x="93144" y="171914"/>
                    <a:pt x="159293" y="97916"/>
                    <a:pt x="228806" y="26908"/>
                  </a:cubicBezTo>
                  <a:cubicBezTo>
                    <a:pt x="237028" y="18686"/>
                    <a:pt x="244129" y="8969"/>
                    <a:pt x="251603" y="0"/>
                  </a:cubicBezTo>
                  <a:cubicBezTo>
                    <a:pt x="253846" y="747"/>
                    <a:pt x="255715" y="1869"/>
                    <a:pt x="257583" y="2990"/>
                  </a:cubicBezTo>
                  <a:close/>
                </a:path>
              </a:pathLst>
            </a:custGeom>
            <a:grpFill/>
            <a:ln w="3729" cap="flat">
              <a:noFill/>
              <a:prstDash val="solid"/>
              <a:miter/>
            </a:ln>
          </p:spPr>
          <p:txBody>
            <a:bodyPr rtlCol="0" anchor="ctr"/>
            <a:lstStyle/>
            <a:p>
              <a:endParaRPr lang="en-US" sz="1050"/>
            </a:p>
          </p:txBody>
        </p:sp>
        <p:sp>
          <p:nvSpPr>
            <p:cNvPr id="20" name="Freeform: Shape 944">
              <a:extLst>
                <a:ext uri="{FF2B5EF4-FFF2-40B4-BE49-F238E27FC236}">
                  <a16:creationId xmlns:a16="http://schemas.microsoft.com/office/drawing/2014/main" id="{45A247BF-425B-BC45-81AA-4539204794D1}"/>
                </a:ext>
              </a:extLst>
            </p:cNvPr>
            <p:cNvSpPr/>
            <p:nvPr/>
          </p:nvSpPr>
          <p:spPr>
            <a:xfrm>
              <a:off x="4631604" y="4630173"/>
              <a:ext cx="456435" cy="451365"/>
            </a:xfrm>
            <a:custGeom>
              <a:avLst/>
              <a:gdLst>
                <a:gd name="connsiteX0" fmla="*/ 338222 w 336352"/>
                <a:gd name="connsiteY0" fmla="*/ 34039 h 332615"/>
                <a:gd name="connsiteX1" fmla="*/ 312061 w 336352"/>
                <a:gd name="connsiteY1" fmla="*/ 195862 h 332615"/>
                <a:gd name="connsiteX2" fmla="*/ 248527 w 336352"/>
                <a:gd name="connsiteY2" fmla="*/ 254911 h 332615"/>
                <a:gd name="connsiteX3" fmla="*/ 4858 w 336352"/>
                <a:gd name="connsiteY3" fmla="*/ 336009 h 332615"/>
                <a:gd name="connsiteX4" fmla="*/ 0 w 336352"/>
                <a:gd name="connsiteY4" fmla="*/ 334514 h 332615"/>
                <a:gd name="connsiteX5" fmla="*/ 22050 w 336352"/>
                <a:gd name="connsiteY5" fmla="*/ 248931 h 332615"/>
                <a:gd name="connsiteX6" fmla="*/ 74745 w 336352"/>
                <a:gd name="connsiteY6" fmla="*/ 106915 h 332615"/>
                <a:gd name="connsiteX7" fmla="*/ 230962 w 336352"/>
                <a:gd name="connsiteY7" fmla="*/ 777 h 332615"/>
                <a:gd name="connsiteX8" fmla="*/ 301223 w 336352"/>
                <a:gd name="connsiteY8" fmla="*/ 404 h 332615"/>
                <a:gd name="connsiteX9" fmla="*/ 191721 w 336352"/>
                <a:gd name="connsiteY9" fmla="*/ 120370 h 332615"/>
                <a:gd name="connsiteX10" fmla="*/ 91189 w 336352"/>
                <a:gd name="connsiteY10" fmla="*/ 246315 h 332615"/>
                <a:gd name="connsiteX11" fmla="*/ 338222 w 336352"/>
                <a:gd name="connsiteY11" fmla="*/ 34039 h 332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6352" h="332615">
                  <a:moveTo>
                    <a:pt x="338222" y="34039"/>
                  </a:moveTo>
                  <a:cubicBezTo>
                    <a:pt x="342333" y="92340"/>
                    <a:pt x="339717" y="146157"/>
                    <a:pt x="312061" y="195862"/>
                  </a:cubicBezTo>
                  <a:cubicBezTo>
                    <a:pt x="297486" y="222397"/>
                    <a:pt x="274315" y="240709"/>
                    <a:pt x="248527" y="254911"/>
                  </a:cubicBezTo>
                  <a:cubicBezTo>
                    <a:pt x="172288" y="296394"/>
                    <a:pt x="89320" y="318444"/>
                    <a:pt x="4858" y="336009"/>
                  </a:cubicBezTo>
                  <a:cubicBezTo>
                    <a:pt x="4111" y="336009"/>
                    <a:pt x="2990" y="335635"/>
                    <a:pt x="0" y="334514"/>
                  </a:cubicBezTo>
                  <a:cubicBezTo>
                    <a:pt x="7101" y="306111"/>
                    <a:pt x="12707" y="276587"/>
                    <a:pt x="22050" y="248931"/>
                  </a:cubicBezTo>
                  <a:cubicBezTo>
                    <a:pt x="38120" y="201094"/>
                    <a:pt x="54938" y="153257"/>
                    <a:pt x="74745" y="106915"/>
                  </a:cubicBezTo>
                  <a:cubicBezTo>
                    <a:pt x="103522" y="38897"/>
                    <a:pt x="158833" y="6009"/>
                    <a:pt x="230962" y="777"/>
                  </a:cubicBezTo>
                  <a:cubicBezTo>
                    <a:pt x="254507" y="-718"/>
                    <a:pt x="278052" y="404"/>
                    <a:pt x="301223" y="404"/>
                  </a:cubicBezTo>
                  <a:cubicBezTo>
                    <a:pt x="264224" y="40766"/>
                    <a:pt x="226851" y="79633"/>
                    <a:pt x="191721" y="120370"/>
                  </a:cubicBezTo>
                  <a:cubicBezTo>
                    <a:pt x="156591" y="160732"/>
                    <a:pt x="123703" y="203337"/>
                    <a:pt x="91189" y="246315"/>
                  </a:cubicBezTo>
                  <a:cubicBezTo>
                    <a:pt x="177520" y="181287"/>
                    <a:pt x="263103" y="116259"/>
                    <a:pt x="338222" y="34039"/>
                  </a:cubicBezTo>
                  <a:close/>
                </a:path>
              </a:pathLst>
            </a:custGeom>
            <a:grpFill/>
            <a:ln w="3729" cap="flat">
              <a:noFill/>
              <a:prstDash val="solid"/>
              <a:miter/>
            </a:ln>
          </p:spPr>
          <p:txBody>
            <a:bodyPr rtlCol="0" anchor="ctr"/>
            <a:lstStyle/>
            <a:p>
              <a:endParaRPr lang="en-US" sz="1050"/>
            </a:p>
          </p:txBody>
        </p:sp>
        <p:sp>
          <p:nvSpPr>
            <p:cNvPr id="21" name="Freeform: Shape 945">
              <a:extLst>
                <a:ext uri="{FF2B5EF4-FFF2-40B4-BE49-F238E27FC236}">
                  <a16:creationId xmlns:a16="http://schemas.microsoft.com/office/drawing/2014/main" id="{7C2BA3D0-EDFA-1A44-B474-DF87603ADD0C}"/>
                </a:ext>
              </a:extLst>
            </p:cNvPr>
            <p:cNvSpPr/>
            <p:nvPr/>
          </p:nvSpPr>
          <p:spPr>
            <a:xfrm>
              <a:off x="7097876" y="4628810"/>
              <a:ext cx="461507" cy="456435"/>
            </a:xfrm>
            <a:custGeom>
              <a:avLst/>
              <a:gdLst>
                <a:gd name="connsiteX0" fmla="*/ 39241 w 340090"/>
                <a:gd name="connsiteY0" fmla="*/ 1409 h 336353"/>
                <a:gd name="connsiteX1" fmla="*/ 182004 w 340090"/>
                <a:gd name="connsiteY1" fmla="*/ 18974 h 336353"/>
                <a:gd name="connsiteX2" fmla="*/ 254133 w 340090"/>
                <a:gd name="connsiteY2" fmla="*/ 85497 h 336353"/>
                <a:gd name="connsiteX3" fmla="*/ 327384 w 340090"/>
                <a:gd name="connsiteY3" fmla="*/ 281703 h 336353"/>
                <a:gd name="connsiteX4" fmla="*/ 340464 w 340090"/>
                <a:gd name="connsiteY4" fmla="*/ 337762 h 336353"/>
                <a:gd name="connsiteX5" fmla="*/ 310192 w 340090"/>
                <a:gd name="connsiteY5" fmla="*/ 331408 h 336353"/>
                <a:gd name="connsiteX6" fmla="*/ 131178 w 340090"/>
                <a:gd name="connsiteY6" fmla="*/ 275723 h 336353"/>
                <a:gd name="connsiteX7" fmla="*/ 0 w 340090"/>
                <a:gd name="connsiteY7" fmla="*/ 81386 h 336353"/>
                <a:gd name="connsiteX8" fmla="*/ 1869 w 340090"/>
                <a:gd name="connsiteY8" fmla="*/ 37660 h 336353"/>
                <a:gd name="connsiteX9" fmla="*/ 247033 w 340090"/>
                <a:gd name="connsiteY9" fmla="*/ 248067 h 336353"/>
                <a:gd name="connsiteX10" fmla="*/ 250022 w 340090"/>
                <a:gd name="connsiteY10" fmla="*/ 245078 h 336353"/>
                <a:gd name="connsiteX11" fmla="*/ 147622 w 340090"/>
                <a:gd name="connsiteY11" fmla="*/ 120253 h 336353"/>
                <a:gd name="connsiteX12" fmla="*/ 39241 w 340090"/>
                <a:gd name="connsiteY12" fmla="*/ 1409 h 33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0090" h="336353">
                  <a:moveTo>
                    <a:pt x="39241" y="1409"/>
                  </a:moveTo>
                  <a:cubicBezTo>
                    <a:pt x="87826" y="-1955"/>
                    <a:pt x="136036" y="-460"/>
                    <a:pt x="182004" y="18974"/>
                  </a:cubicBezTo>
                  <a:cubicBezTo>
                    <a:pt x="213771" y="32802"/>
                    <a:pt x="236568" y="55973"/>
                    <a:pt x="254133" y="85497"/>
                  </a:cubicBezTo>
                  <a:cubicBezTo>
                    <a:pt x="290011" y="146788"/>
                    <a:pt x="309819" y="213685"/>
                    <a:pt x="327384" y="281703"/>
                  </a:cubicBezTo>
                  <a:cubicBezTo>
                    <a:pt x="331868" y="299268"/>
                    <a:pt x="335606" y="317207"/>
                    <a:pt x="340464" y="337762"/>
                  </a:cubicBezTo>
                  <a:cubicBezTo>
                    <a:pt x="329252" y="335519"/>
                    <a:pt x="319535" y="333651"/>
                    <a:pt x="310192" y="331408"/>
                  </a:cubicBezTo>
                  <a:cubicBezTo>
                    <a:pt x="248901" y="317580"/>
                    <a:pt x="189853" y="298520"/>
                    <a:pt x="131178" y="275723"/>
                  </a:cubicBezTo>
                  <a:cubicBezTo>
                    <a:pt x="41484" y="240967"/>
                    <a:pt x="374" y="175565"/>
                    <a:pt x="0" y="81386"/>
                  </a:cubicBezTo>
                  <a:cubicBezTo>
                    <a:pt x="0" y="67184"/>
                    <a:pt x="0" y="52609"/>
                    <a:pt x="1869" y="37660"/>
                  </a:cubicBezTo>
                  <a:cubicBezTo>
                    <a:pt x="76988" y="116516"/>
                    <a:pt x="162944" y="181544"/>
                    <a:pt x="247033" y="248067"/>
                  </a:cubicBezTo>
                  <a:cubicBezTo>
                    <a:pt x="248154" y="246946"/>
                    <a:pt x="249275" y="246199"/>
                    <a:pt x="250022" y="245078"/>
                  </a:cubicBezTo>
                  <a:cubicBezTo>
                    <a:pt x="216013" y="203594"/>
                    <a:pt x="182752" y="160989"/>
                    <a:pt x="147622" y="120253"/>
                  </a:cubicBezTo>
                  <a:cubicBezTo>
                    <a:pt x="113239" y="80638"/>
                    <a:pt x="76240" y="41771"/>
                    <a:pt x="39241" y="1409"/>
                  </a:cubicBezTo>
                  <a:close/>
                </a:path>
              </a:pathLst>
            </a:custGeom>
            <a:grpFill/>
            <a:ln w="3729" cap="flat">
              <a:noFill/>
              <a:prstDash val="solid"/>
              <a:miter/>
            </a:ln>
          </p:spPr>
          <p:txBody>
            <a:bodyPr rtlCol="0" anchor="ctr"/>
            <a:lstStyle/>
            <a:p>
              <a:endParaRPr lang="en-US" sz="1050"/>
            </a:p>
          </p:txBody>
        </p:sp>
        <p:sp>
          <p:nvSpPr>
            <p:cNvPr id="22" name="Freeform: Shape 946">
              <a:extLst>
                <a:ext uri="{FF2B5EF4-FFF2-40B4-BE49-F238E27FC236}">
                  <a16:creationId xmlns:a16="http://schemas.microsoft.com/office/drawing/2014/main" id="{B832E7D3-E286-7640-B846-EC504B9500FC}"/>
                </a:ext>
              </a:extLst>
            </p:cNvPr>
            <p:cNvSpPr/>
            <p:nvPr/>
          </p:nvSpPr>
          <p:spPr>
            <a:xfrm>
              <a:off x="4997751" y="2561546"/>
              <a:ext cx="314433" cy="608581"/>
            </a:xfrm>
            <a:custGeom>
              <a:avLst/>
              <a:gdLst>
                <a:gd name="connsiteX0" fmla="*/ 85220 w 231709"/>
                <a:gd name="connsiteY0" fmla="*/ 449966 h 448470"/>
                <a:gd name="connsiteX1" fmla="*/ 10 w 231709"/>
                <a:gd name="connsiteY1" fmla="*/ 281415 h 448470"/>
                <a:gd name="connsiteX2" fmla="*/ 10848 w 231709"/>
                <a:gd name="connsiteY2" fmla="*/ 223114 h 448470"/>
                <a:gd name="connsiteX3" fmla="*/ 131936 w 231709"/>
                <a:gd name="connsiteY3" fmla="*/ 0 h 448470"/>
                <a:gd name="connsiteX4" fmla="*/ 136047 w 231709"/>
                <a:gd name="connsiteY4" fmla="*/ 2242 h 448470"/>
                <a:gd name="connsiteX5" fmla="*/ 230225 w 231709"/>
                <a:gd name="connsiteY5" fmla="*/ 236195 h 448470"/>
                <a:gd name="connsiteX6" fmla="*/ 199954 w 231709"/>
                <a:gd name="connsiteY6" fmla="*/ 380079 h 448470"/>
                <a:gd name="connsiteX7" fmla="*/ 130067 w 231709"/>
                <a:gd name="connsiteY7" fmla="*/ 451087 h 448470"/>
                <a:gd name="connsiteX8" fmla="*/ 126330 w 231709"/>
                <a:gd name="connsiteY8" fmla="*/ 125198 h 448470"/>
                <a:gd name="connsiteX9" fmla="*/ 85220 w 231709"/>
                <a:gd name="connsiteY9" fmla="*/ 449966 h 448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709" h="448470">
                  <a:moveTo>
                    <a:pt x="85220" y="449966"/>
                  </a:moveTo>
                  <a:cubicBezTo>
                    <a:pt x="38878" y="399886"/>
                    <a:pt x="-737" y="350181"/>
                    <a:pt x="10" y="281415"/>
                  </a:cubicBezTo>
                  <a:cubicBezTo>
                    <a:pt x="384" y="261982"/>
                    <a:pt x="4495" y="241800"/>
                    <a:pt x="10848" y="223114"/>
                  </a:cubicBezTo>
                  <a:cubicBezTo>
                    <a:pt x="37757" y="141642"/>
                    <a:pt x="83725" y="70260"/>
                    <a:pt x="131936" y="0"/>
                  </a:cubicBezTo>
                  <a:cubicBezTo>
                    <a:pt x="133804" y="1121"/>
                    <a:pt x="135673" y="1495"/>
                    <a:pt x="136047" y="2242"/>
                  </a:cubicBezTo>
                  <a:cubicBezTo>
                    <a:pt x="176035" y="76987"/>
                    <a:pt x="211913" y="152854"/>
                    <a:pt x="230225" y="236195"/>
                  </a:cubicBezTo>
                  <a:cubicBezTo>
                    <a:pt x="241811" y="289264"/>
                    <a:pt x="231347" y="336727"/>
                    <a:pt x="199954" y="380079"/>
                  </a:cubicBezTo>
                  <a:cubicBezTo>
                    <a:pt x="180520" y="406613"/>
                    <a:pt x="158096" y="429784"/>
                    <a:pt x="130067" y="451087"/>
                  </a:cubicBezTo>
                  <a:cubicBezTo>
                    <a:pt x="140158" y="340838"/>
                    <a:pt x="133804" y="232831"/>
                    <a:pt x="126330" y="125198"/>
                  </a:cubicBezTo>
                  <a:cubicBezTo>
                    <a:pt x="106896" y="231336"/>
                    <a:pt x="86341" y="337100"/>
                    <a:pt x="85220" y="449966"/>
                  </a:cubicBezTo>
                  <a:close/>
                </a:path>
              </a:pathLst>
            </a:custGeom>
            <a:grpFill/>
            <a:ln w="3729" cap="flat">
              <a:noFill/>
              <a:prstDash val="solid"/>
              <a:miter/>
            </a:ln>
          </p:spPr>
          <p:txBody>
            <a:bodyPr rtlCol="0" anchor="ctr"/>
            <a:lstStyle/>
            <a:p>
              <a:endParaRPr lang="en-US" sz="1050"/>
            </a:p>
          </p:txBody>
        </p:sp>
        <p:sp>
          <p:nvSpPr>
            <p:cNvPr id="23" name="Freeform: Shape 947">
              <a:extLst>
                <a:ext uri="{FF2B5EF4-FFF2-40B4-BE49-F238E27FC236}">
                  <a16:creationId xmlns:a16="http://schemas.microsoft.com/office/drawing/2014/main" id="{AB4598E5-BBF6-A24F-9842-8A9DB1337B0C}"/>
                </a:ext>
              </a:extLst>
            </p:cNvPr>
            <p:cNvSpPr/>
            <p:nvPr/>
          </p:nvSpPr>
          <p:spPr>
            <a:xfrm>
              <a:off x="6874160" y="2561039"/>
              <a:ext cx="314433" cy="608581"/>
            </a:xfrm>
            <a:custGeom>
              <a:avLst/>
              <a:gdLst>
                <a:gd name="connsiteX0" fmla="*/ 153647 w 231709"/>
                <a:gd name="connsiteY0" fmla="*/ 448097 h 448470"/>
                <a:gd name="connsiteX1" fmla="*/ 107679 w 231709"/>
                <a:gd name="connsiteY1" fmla="*/ 125946 h 448470"/>
                <a:gd name="connsiteX2" fmla="*/ 102447 w 231709"/>
                <a:gd name="connsiteY2" fmla="*/ 232831 h 448470"/>
                <a:gd name="connsiteX3" fmla="*/ 100205 w 231709"/>
                <a:gd name="connsiteY3" fmla="*/ 340090 h 448470"/>
                <a:gd name="connsiteX4" fmla="*/ 104316 w 231709"/>
                <a:gd name="connsiteY4" fmla="*/ 449966 h 448470"/>
                <a:gd name="connsiteX5" fmla="*/ 95346 w 231709"/>
                <a:gd name="connsiteY5" fmla="*/ 443986 h 448470"/>
                <a:gd name="connsiteX6" fmla="*/ 6400 w 231709"/>
                <a:gd name="connsiteY6" fmla="*/ 323273 h 448470"/>
                <a:gd name="connsiteX7" fmla="*/ 9016 w 231709"/>
                <a:gd name="connsiteY7" fmla="*/ 219003 h 448470"/>
                <a:gd name="connsiteX8" fmla="*/ 98710 w 231709"/>
                <a:gd name="connsiteY8" fmla="*/ 3737 h 448470"/>
                <a:gd name="connsiteX9" fmla="*/ 102821 w 231709"/>
                <a:gd name="connsiteY9" fmla="*/ 0 h 448470"/>
                <a:gd name="connsiteX10" fmla="*/ 118891 w 231709"/>
                <a:gd name="connsiteY10" fmla="*/ 23171 h 448470"/>
                <a:gd name="connsiteX11" fmla="*/ 219049 w 231709"/>
                <a:gd name="connsiteY11" fmla="*/ 205549 h 448470"/>
                <a:gd name="connsiteX12" fmla="*/ 193263 w 231709"/>
                <a:gd name="connsiteY12" fmla="*/ 399139 h 448470"/>
                <a:gd name="connsiteX13" fmla="*/ 153647 w 231709"/>
                <a:gd name="connsiteY13" fmla="*/ 448097 h 448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1709" h="448470">
                  <a:moveTo>
                    <a:pt x="153647" y="448097"/>
                  </a:moveTo>
                  <a:cubicBezTo>
                    <a:pt x="149163" y="337474"/>
                    <a:pt x="128608" y="231710"/>
                    <a:pt x="107679" y="125946"/>
                  </a:cubicBezTo>
                  <a:cubicBezTo>
                    <a:pt x="105811" y="161449"/>
                    <a:pt x="103568" y="197327"/>
                    <a:pt x="102447" y="232831"/>
                  </a:cubicBezTo>
                  <a:cubicBezTo>
                    <a:pt x="101326" y="268709"/>
                    <a:pt x="99831" y="304213"/>
                    <a:pt x="100205" y="340090"/>
                  </a:cubicBezTo>
                  <a:cubicBezTo>
                    <a:pt x="100578" y="376342"/>
                    <a:pt x="102821" y="412593"/>
                    <a:pt x="104316" y="449966"/>
                  </a:cubicBezTo>
                  <a:cubicBezTo>
                    <a:pt x="101326" y="447723"/>
                    <a:pt x="97962" y="446228"/>
                    <a:pt x="95346" y="443986"/>
                  </a:cubicBezTo>
                  <a:cubicBezTo>
                    <a:pt x="56479" y="410724"/>
                    <a:pt x="22470" y="373726"/>
                    <a:pt x="6400" y="323273"/>
                  </a:cubicBezTo>
                  <a:cubicBezTo>
                    <a:pt x="-4812" y="288142"/>
                    <a:pt x="420" y="253386"/>
                    <a:pt x="9016" y="219003"/>
                  </a:cubicBezTo>
                  <a:cubicBezTo>
                    <a:pt x="28449" y="143137"/>
                    <a:pt x="61711" y="72503"/>
                    <a:pt x="98710" y="3737"/>
                  </a:cubicBezTo>
                  <a:cubicBezTo>
                    <a:pt x="99457" y="2616"/>
                    <a:pt x="100578" y="1869"/>
                    <a:pt x="102821" y="0"/>
                  </a:cubicBezTo>
                  <a:cubicBezTo>
                    <a:pt x="108427" y="8222"/>
                    <a:pt x="114033" y="15696"/>
                    <a:pt x="118891" y="23171"/>
                  </a:cubicBezTo>
                  <a:cubicBezTo>
                    <a:pt x="157759" y="81098"/>
                    <a:pt x="192515" y="140895"/>
                    <a:pt x="219049" y="205549"/>
                  </a:cubicBezTo>
                  <a:cubicBezTo>
                    <a:pt x="247826" y="275809"/>
                    <a:pt x="237736" y="339717"/>
                    <a:pt x="193263" y="399139"/>
                  </a:cubicBezTo>
                  <a:cubicBezTo>
                    <a:pt x="181303" y="415957"/>
                    <a:pt x="167102" y="431653"/>
                    <a:pt x="153647" y="448097"/>
                  </a:cubicBezTo>
                  <a:close/>
                </a:path>
              </a:pathLst>
            </a:custGeom>
            <a:grpFill/>
            <a:ln w="3729" cap="flat">
              <a:noFill/>
              <a:prstDash val="solid"/>
              <a:miter/>
            </a:ln>
          </p:spPr>
          <p:txBody>
            <a:bodyPr rtlCol="0" anchor="ctr"/>
            <a:lstStyle/>
            <a:p>
              <a:endParaRPr lang="en-US" sz="1050"/>
            </a:p>
          </p:txBody>
        </p:sp>
        <p:sp>
          <p:nvSpPr>
            <p:cNvPr id="24" name="Freeform: Shape 948">
              <a:extLst>
                <a:ext uri="{FF2B5EF4-FFF2-40B4-BE49-F238E27FC236}">
                  <a16:creationId xmlns:a16="http://schemas.microsoft.com/office/drawing/2014/main" id="{15E07BF7-3A5F-6F41-9F3D-5E5E215AB8B9}"/>
                </a:ext>
              </a:extLst>
            </p:cNvPr>
            <p:cNvSpPr/>
            <p:nvPr/>
          </p:nvSpPr>
          <p:spPr>
            <a:xfrm>
              <a:off x="5275101" y="3555561"/>
              <a:ext cx="319505" cy="603508"/>
            </a:xfrm>
            <a:custGeom>
              <a:avLst/>
              <a:gdLst>
                <a:gd name="connsiteX0" fmla="*/ 66953 w 235447"/>
                <a:gd name="connsiteY0" fmla="*/ 0 h 444733"/>
                <a:gd name="connsiteX1" fmla="*/ 74054 w 235447"/>
                <a:gd name="connsiteY1" fmla="*/ 5980 h 444733"/>
                <a:gd name="connsiteX2" fmla="*/ 199252 w 235447"/>
                <a:gd name="connsiteY2" fmla="*/ 172288 h 444733"/>
                <a:gd name="connsiteX3" fmla="*/ 192152 w 235447"/>
                <a:gd name="connsiteY3" fmla="*/ 411472 h 444733"/>
                <a:gd name="connsiteX4" fmla="*/ 170102 w 235447"/>
                <a:gd name="connsiteY4" fmla="*/ 442491 h 444733"/>
                <a:gd name="connsiteX5" fmla="*/ 91246 w 235447"/>
                <a:gd name="connsiteY5" fmla="*/ 127440 h 444733"/>
                <a:gd name="connsiteX6" fmla="*/ 125628 w 235447"/>
                <a:gd name="connsiteY6" fmla="*/ 446976 h 444733"/>
                <a:gd name="connsiteX7" fmla="*/ 57 w 235447"/>
                <a:gd name="connsiteY7" fmla="*/ 274315 h 444733"/>
                <a:gd name="connsiteX8" fmla="*/ 32197 w 235447"/>
                <a:gd name="connsiteY8" fmla="*/ 100906 h 444733"/>
                <a:gd name="connsiteX9" fmla="*/ 66953 w 235447"/>
                <a:gd name="connsiteY9" fmla="*/ 0 h 44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5447" h="444733">
                  <a:moveTo>
                    <a:pt x="66953" y="0"/>
                  </a:moveTo>
                  <a:cubicBezTo>
                    <a:pt x="70691" y="2990"/>
                    <a:pt x="72559" y="4485"/>
                    <a:pt x="74054" y="5980"/>
                  </a:cubicBezTo>
                  <a:cubicBezTo>
                    <a:pt x="120396" y="57927"/>
                    <a:pt x="161880" y="113239"/>
                    <a:pt x="199252" y="172288"/>
                  </a:cubicBezTo>
                  <a:cubicBezTo>
                    <a:pt x="251200" y="254507"/>
                    <a:pt x="245968" y="333363"/>
                    <a:pt x="192152" y="411472"/>
                  </a:cubicBezTo>
                  <a:cubicBezTo>
                    <a:pt x="185798" y="420815"/>
                    <a:pt x="179071" y="429784"/>
                    <a:pt x="170102" y="442491"/>
                  </a:cubicBezTo>
                  <a:cubicBezTo>
                    <a:pt x="155153" y="332242"/>
                    <a:pt x="123012" y="230215"/>
                    <a:pt x="91246" y="127440"/>
                  </a:cubicBezTo>
                  <a:cubicBezTo>
                    <a:pt x="96478" y="234700"/>
                    <a:pt x="101710" y="341585"/>
                    <a:pt x="125628" y="446976"/>
                  </a:cubicBezTo>
                  <a:cubicBezTo>
                    <a:pt x="62469" y="424926"/>
                    <a:pt x="1178" y="340464"/>
                    <a:pt x="57" y="274315"/>
                  </a:cubicBezTo>
                  <a:cubicBezTo>
                    <a:pt x="-1065" y="214518"/>
                    <a:pt x="14632" y="157338"/>
                    <a:pt x="32197" y="100906"/>
                  </a:cubicBezTo>
                  <a:cubicBezTo>
                    <a:pt x="42661" y="67644"/>
                    <a:pt x="54994" y="34756"/>
                    <a:pt x="66953" y="0"/>
                  </a:cubicBezTo>
                  <a:close/>
                </a:path>
              </a:pathLst>
            </a:custGeom>
            <a:grpFill/>
            <a:ln w="3729" cap="flat">
              <a:noFill/>
              <a:prstDash val="solid"/>
              <a:miter/>
            </a:ln>
          </p:spPr>
          <p:txBody>
            <a:bodyPr rtlCol="0" anchor="ctr"/>
            <a:lstStyle/>
            <a:p>
              <a:endParaRPr lang="en-US" sz="1050"/>
            </a:p>
          </p:txBody>
        </p:sp>
        <p:sp>
          <p:nvSpPr>
            <p:cNvPr id="25" name="Freeform: Shape 949">
              <a:extLst>
                <a:ext uri="{FF2B5EF4-FFF2-40B4-BE49-F238E27FC236}">
                  <a16:creationId xmlns:a16="http://schemas.microsoft.com/office/drawing/2014/main" id="{DAF1A8B1-9EB9-C549-B723-308586190167}"/>
                </a:ext>
              </a:extLst>
            </p:cNvPr>
            <p:cNvSpPr/>
            <p:nvPr/>
          </p:nvSpPr>
          <p:spPr>
            <a:xfrm>
              <a:off x="6595493" y="3558098"/>
              <a:ext cx="319505" cy="608581"/>
            </a:xfrm>
            <a:custGeom>
              <a:avLst/>
              <a:gdLst>
                <a:gd name="connsiteX0" fmla="*/ 110099 w 235447"/>
                <a:gd name="connsiteY0" fmla="*/ 449592 h 448470"/>
                <a:gd name="connsiteX1" fmla="*/ 145603 w 235447"/>
                <a:gd name="connsiteY1" fmla="*/ 125945 h 448470"/>
                <a:gd name="connsiteX2" fmla="*/ 66746 w 235447"/>
                <a:gd name="connsiteY2" fmla="*/ 440249 h 448470"/>
                <a:gd name="connsiteX3" fmla="*/ 11809 w 235447"/>
                <a:gd name="connsiteY3" fmla="*/ 346444 h 448470"/>
                <a:gd name="connsiteX4" fmla="*/ 15172 w 235447"/>
                <a:gd name="connsiteY4" fmla="*/ 216013 h 448470"/>
                <a:gd name="connsiteX5" fmla="*/ 166158 w 235447"/>
                <a:gd name="connsiteY5" fmla="*/ 0 h 448470"/>
                <a:gd name="connsiteX6" fmla="*/ 169521 w 235447"/>
                <a:gd name="connsiteY6" fmla="*/ 1495 h 448470"/>
                <a:gd name="connsiteX7" fmla="*/ 233428 w 235447"/>
                <a:gd name="connsiteY7" fmla="*/ 219751 h 448470"/>
                <a:gd name="connsiteX8" fmla="*/ 152703 w 235447"/>
                <a:gd name="connsiteY8" fmla="*/ 418946 h 448470"/>
                <a:gd name="connsiteX9" fmla="*/ 110099 w 235447"/>
                <a:gd name="connsiteY9" fmla="*/ 449592 h 448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5447" h="448470">
                  <a:moveTo>
                    <a:pt x="110099" y="449592"/>
                  </a:moveTo>
                  <a:cubicBezTo>
                    <a:pt x="134765" y="340090"/>
                    <a:pt x="139997" y="233205"/>
                    <a:pt x="145603" y="125945"/>
                  </a:cubicBezTo>
                  <a:cubicBezTo>
                    <a:pt x="113836" y="228346"/>
                    <a:pt x="81322" y="330373"/>
                    <a:pt x="66746" y="440249"/>
                  </a:cubicBezTo>
                  <a:cubicBezTo>
                    <a:pt x="42454" y="410351"/>
                    <a:pt x="24516" y="380079"/>
                    <a:pt x="11809" y="346444"/>
                  </a:cubicBezTo>
                  <a:cubicBezTo>
                    <a:pt x="-4635" y="302718"/>
                    <a:pt x="-4261" y="258992"/>
                    <a:pt x="15172" y="216013"/>
                  </a:cubicBezTo>
                  <a:cubicBezTo>
                    <a:pt x="52171" y="134541"/>
                    <a:pt x="108230" y="66523"/>
                    <a:pt x="166158" y="0"/>
                  </a:cubicBezTo>
                  <a:cubicBezTo>
                    <a:pt x="168026" y="747"/>
                    <a:pt x="169521" y="1121"/>
                    <a:pt x="169521" y="1495"/>
                  </a:cubicBezTo>
                  <a:cubicBezTo>
                    <a:pt x="197924" y="72129"/>
                    <a:pt x="219974" y="144258"/>
                    <a:pt x="233428" y="219751"/>
                  </a:cubicBezTo>
                  <a:cubicBezTo>
                    <a:pt x="248377" y="303839"/>
                    <a:pt x="218853" y="368493"/>
                    <a:pt x="152703" y="418946"/>
                  </a:cubicBezTo>
                  <a:cubicBezTo>
                    <a:pt x="139623" y="428663"/>
                    <a:pt x="126169" y="438006"/>
                    <a:pt x="110099" y="449592"/>
                  </a:cubicBezTo>
                  <a:close/>
                </a:path>
              </a:pathLst>
            </a:custGeom>
            <a:grpFill/>
            <a:ln w="3729" cap="flat">
              <a:noFill/>
              <a:prstDash val="solid"/>
              <a:miter/>
            </a:ln>
          </p:spPr>
          <p:txBody>
            <a:bodyPr rtlCol="0" anchor="ctr"/>
            <a:lstStyle/>
            <a:p>
              <a:endParaRPr lang="en-US" sz="1050"/>
            </a:p>
          </p:txBody>
        </p:sp>
        <p:sp>
          <p:nvSpPr>
            <p:cNvPr id="26" name="Freeform: Shape 950">
              <a:extLst>
                <a:ext uri="{FF2B5EF4-FFF2-40B4-BE49-F238E27FC236}">
                  <a16:creationId xmlns:a16="http://schemas.microsoft.com/office/drawing/2014/main" id="{C5AAFCD9-362E-D94C-A85A-3A4EB6B0A43F}"/>
                </a:ext>
              </a:extLst>
            </p:cNvPr>
            <p:cNvSpPr/>
            <p:nvPr/>
          </p:nvSpPr>
          <p:spPr>
            <a:xfrm>
              <a:off x="6438918" y="2425124"/>
              <a:ext cx="319505" cy="608581"/>
            </a:xfrm>
            <a:custGeom>
              <a:avLst/>
              <a:gdLst>
                <a:gd name="connsiteX0" fmla="*/ 99161 w 235447"/>
                <a:gd name="connsiteY0" fmla="*/ 124451 h 448470"/>
                <a:gd name="connsiteX1" fmla="*/ 116726 w 235447"/>
                <a:gd name="connsiteY1" fmla="*/ 451834 h 448470"/>
                <a:gd name="connsiteX2" fmla="*/ 4235 w 235447"/>
                <a:gd name="connsiteY2" fmla="*/ 310940 h 448470"/>
                <a:gd name="connsiteX3" fmla="*/ 5356 w 235447"/>
                <a:gd name="connsiteY3" fmla="*/ 223862 h 448470"/>
                <a:gd name="connsiteX4" fmla="*/ 83839 w 235447"/>
                <a:gd name="connsiteY4" fmla="*/ 0 h 448470"/>
                <a:gd name="connsiteX5" fmla="*/ 89071 w 235447"/>
                <a:gd name="connsiteY5" fmla="*/ 4111 h 448470"/>
                <a:gd name="connsiteX6" fmla="*/ 205673 w 235447"/>
                <a:gd name="connsiteY6" fmla="*/ 180136 h 448470"/>
                <a:gd name="connsiteX7" fmla="*/ 216511 w 235447"/>
                <a:gd name="connsiteY7" fmla="*/ 202933 h 448470"/>
                <a:gd name="connsiteX8" fmla="*/ 204178 w 235447"/>
                <a:gd name="connsiteY8" fmla="*/ 387180 h 448470"/>
                <a:gd name="connsiteX9" fmla="*/ 162695 w 235447"/>
                <a:gd name="connsiteY9" fmla="*/ 443239 h 448470"/>
                <a:gd name="connsiteX10" fmla="*/ 99161 w 235447"/>
                <a:gd name="connsiteY10" fmla="*/ 124451 h 448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5447" h="448470">
                  <a:moveTo>
                    <a:pt x="99161" y="124451"/>
                  </a:moveTo>
                  <a:cubicBezTo>
                    <a:pt x="99535" y="233205"/>
                    <a:pt x="98040" y="341585"/>
                    <a:pt x="116726" y="451834"/>
                  </a:cubicBezTo>
                  <a:cubicBezTo>
                    <a:pt x="65152" y="413714"/>
                    <a:pt x="20305" y="373726"/>
                    <a:pt x="4235" y="310940"/>
                  </a:cubicBezTo>
                  <a:cubicBezTo>
                    <a:pt x="-3239" y="281789"/>
                    <a:pt x="498" y="252639"/>
                    <a:pt x="5356" y="223862"/>
                  </a:cubicBezTo>
                  <a:cubicBezTo>
                    <a:pt x="14699" y="167803"/>
                    <a:pt x="55062" y="52695"/>
                    <a:pt x="83839" y="0"/>
                  </a:cubicBezTo>
                  <a:cubicBezTo>
                    <a:pt x="85707" y="1495"/>
                    <a:pt x="87576" y="2616"/>
                    <a:pt x="89071" y="4111"/>
                  </a:cubicBezTo>
                  <a:cubicBezTo>
                    <a:pt x="133170" y="59422"/>
                    <a:pt x="173907" y="116976"/>
                    <a:pt x="205673" y="180136"/>
                  </a:cubicBezTo>
                  <a:cubicBezTo>
                    <a:pt x="209410" y="187610"/>
                    <a:pt x="212774" y="195458"/>
                    <a:pt x="216511" y="202933"/>
                  </a:cubicBezTo>
                  <a:cubicBezTo>
                    <a:pt x="247530" y="266840"/>
                    <a:pt x="241177" y="328131"/>
                    <a:pt x="204178" y="387180"/>
                  </a:cubicBezTo>
                  <a:cubicBezTo>
                    <a:pt x="191845" y="406613"/>
                    <a:pt x="177644" y="424926"/>
                    <a:pt x="162695" y="443239"/>
                  </a:cubicBezTo>
                  <a:cubicBezTo>
                    <a:pt x="151857" y="334111"/>
                    <a:pt x="125322" y="229468"/>
                    <a:pt x="99161" y="124451"/>
                  </a:cubicBezTo>
                  <a:close/>
                </a:path>
              </a:pathLst>
            </a:custGeom>
            <a:grpFill/>
            <a:ln w="3729" cap="flat">
              <a:noFill/>
              <a:prstDash val="solid"/>
              <a:miter/>
            </a:ln>
          </p:spPr>
          <p:txBody>
            <a:bodyPr rtlCol="0" anchor="ctr"/>
            <a:lstStyle/>
            <a:p>
              <a:endParaRPr lang="en-US" sz="1050"/>
            </a:p>
          </p:txBody>
        </p:sp>
        <p:sp>
          <p:nvSpPr>
            <p:cNvPr id="27" name="Freeform: Shape 951">
              <a:extLst>
                <a:ext uri="{FF2B5EF4-FFF2-40B4-BE49-F238E27FC236}">
                  <a16:creationId xmlns:a16="http://schemas.microsoft.com/office/drawing/2014/main" id="{CDF730BC-3BAA-6144-BDE7-CDF1A13EC73E}"/>
                </a:ext>
              </a:extLst>
            </p:cNvPr>
            <p:cNvSpPr/>
            <p:nvPr/>
          </p:nvSpPr>
          <p:spPr>
            <a:xfrm>
              <a:off x="5223962" y="2015852"/>
              <a:ext cx="294148" cy="578152"/>
            </a:xfrm>
            <a:custGeom>
              <a:avLst/>
              <a:gdLst>
                <a:gd name="connsiteX0" fmla="*/ 155838 w 216760"/>
                <a:gd name="connsiteY0" fmla="*/ 427168 h 426047"/>
                <a:gd name="connsiteX1" fmla="*/ 2237 w 216760"/>
                <a:gd name="connsiteY1" fmla="*/ 227973 h 426047"/>
                <a:gd name="connsiteX2" fmla="*/ 9338 w 216760"/>
                <a:gd name="connsiteY2" fmla="*/ 4858 h 426047"/>
                <a:gd name="connsiteX3" fmla="*/ 10833 w 216760"/>
                <a:gd name="connsiteY3" fmla="*/ 0 h 426047"/>
                <a:gd name="connsiteX4" fmla="*/ 16065 w 216760"/>
                <a:gd name="connsiteY4" fmla="*/ 2242 h 426047"/>
                <a:gd name="connsiteX5" fmla="*/ 175646 w 216760"/>
                <a:gd name="connsiteY5" fmla="*/ 168550 h 426047"/>
                <a:gd name="connsiteX6" fmla="*/ 193959 w 216760"/>
                <a:gd name="connsiteY6" fmla="*/ 407361 h 426047"/>
                <a:gd name="connsiteX7" fmla="*/ 61286 w 216760"/>
                <a:gd name="connsiteY7" fmla="*/ 117350 h 426047"/>
                <a:gd name="connsiteX8" fmla="*/ 56054 w 216760"/>
                <a:gd name="connsiteY8" fmla="*/ 119592 h 426047"/>
                <a:gd name="connsiteX9" fmla="*/ 155838 w 216760"/>
                <a:gd name="connsiteY9" fmla="*/ 427168 h 426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6760" h="426047">
                  <a:moveTo>
                    <a:pt x="155838" y="427168"/>
                  </a:moveTo>
                  <a:cubicBezTo>
                    <a:pt x="67639" y="386432"/>
                    <a:pt x="8964" y="328131"/>
                    <a:pt x="2237" y="227973"/>
                  </a:cubicBezTo>
                  <a:cubicBezTo>
                    <a:pt x="-2621" y="153227"/>
                    <a:pt x="742" y="79230"/>
                    <a:pt x="9338" y="4858"/>
                  </a:cubicBezTo>
                  <a:cubicBezTo>
                    <a:pt x="9338" y="3364"/>
                    <a:pt x="10085" y="2242"/>
                    <a:pt x="10833" y="0"/>
                  </a:cubicBezTo>
                  <a:cubicBezTo>
                    <a:pt x="12702" y="747"/>
                    <a:pt x="14570" y="1495"/>
                    <a:pt x="16065" y="2242"/>
                  </a:cubicBezTo>
                  <a:cubicBezTo>
                    <a:pt x="74366" y="52695"/>
                    <a:pt x="128930" y="106886"/>
                    <a:pt x="175646" y="168550"/>
                  </a:cubicBezTo>
                  <a:cubicBezTo>
                    <a:pt x="234695" y="246285"/>
                    <a:pt x="227594" y="327010"/>
                    <a:pt x="193959" y="407361"/>
                  </a:cubicBezTo>
                  <a:cubicBezTo>
                    <a:pt x="150233" y="311687"/>
                    <a:pt x="105759" y="214518"/>
                    <a:pt x="61286" y="117350"/>
                  </a:cubicBezTo>
                  <a:cubicBezTo>
                    <a:pt x="59417" y="118097"/>
                    <a:pt x="57549" y="118845"/>
                    <a:pt x="56054" y="119592"/>
                  </a:cubicBezTo>
                  <a:cubicBezTo>
                    <a:pt x="84831" y="222367"/>
                    <a:pt x="112113" y="325515"/>
                    <a:pt x="155838" y="427168"/>
                  </a:cubicBezTo>
                  <a:close/>
                </a:path>
              </a:pathLst>
            </a:custGeom>
            <a:grpFill/>
            <a:ln w="3729" cap="flat">
              <a:noFill/>
              <a:prstDash val="solid"/>
              <a:miter/>
            </a:ln>
          </p:spPr>
          <p:txBody>
            <a:bodyPr rtlCol="0" anchor="ctr"/>
            <a:lstStyle/>
            <a:p>
              <a:endParaRPr lang="en-US" sz="1050"/>
            </a:p>
          </p:txBody>
        </p:sp>
        <p:sp>
          <p:nvSpPr>
            <p:cNvPr id="28" name="Freeform: Shape 952">
              <a:extLst>
                <a:ext uri="{FF2B5EF4-FFF2-40B4-BE49-F238E27FC236}">
                  <a16:creationId xmlns:a16="http://schemas.microsoft.com/office/drawing/2014/main" id="{16C4CE4E-C132-E545-9F09-716F30D50540}"/>
                </a:ext>
              </a:extLst>
            </p:cNvPr>
            <p:cNvSpPr/>
            <p:nvPr/>
          </p:nvSpPr>
          <p:spPr>
            <a:xfrm>
              <a:off x="6693372" y="2009260"/>
              <a:ext cx="253576" cy="613653"/>
            </a:xfrm>
            <a:custGeom>
              <a:avLst/>
              <a:gdLst>
                <a:gd name="connsiteX0" fmla="*/ 63384 w 186862"/>
                <a:gd name="connsiteY0" fmla="*/ 444733 h 452207"/>
                <a:gd name="connsiteX1" fmla="*/ 9568 w 186862"/>
                <a:gd name="connsiteY1" fmla="*/ 222367 h 452207"/>
                <a:gd name="connsiteX2" fmla="*/ 107484 w 186862"/>
                <a:gd name="connsiteY2" fmla="*/ 2616 h 452207"/>
                <a:gd name="connsiteX3" fmla="*/ 111595 w 186862"/>
                <a:gd name="connsiteY3" fmla="*/ 0 h 452207"/>
                <a:gd name="connsiteX4" fmla="*/ 134766 w 186862"/>
                <a:gd name="connsiteY4" fmla="*/ 57554 h 452207"/>
                <a:gd name="connsiteX5" fmla="*/ 185966 w 186862"/>
                <a:gd name="connsiteY5" fmla="*/ 234700 h 452207"/>
                <a:gd name="connsiteX6" fmla="*/ 159058 w 186862"/>
                <a:gd name="connsiteY6" fmla="*/ 380453 h 452207"/>
                <a:gd name="connsiteX7" fmla="*/ 106363 w 186862"/>
                <a:gd name="connsiteY7" fmla="*/ 452955 h 452207"/>
                <a:gd name="connsiteX8" fmla="*/ 106363 w 186862"/>
                <a:gd name="connsiteY8" fmla="*/ 129683 h 452207"/>
                <a:gd name="connsiteX9" fmla="*/ 99262 w 186862"/>
                <a:gd name="connsiteY9" fmla="*/ 129309 h 452207"/>
                <a:gd name="connsiteX10" fmla="*/ 63384 w 186862"/>
                <a:gd name="connsiteY10" fmla="*/ 444733 h 452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6862" h="452207">
                  <a:moveTo>
                    <a:pt x="63384" y="444733"/>
                  </a:moveTo>
                  <a:cubicBezTo>
                    <a:pt x="12931" y="380079"/>
                    <a:pt x="-16219" y="308324"/>
                    <a:pt x="9568" y="222367"/>
                  </a:cubicBezTo>
                  <a:cubicBezTo>
                    <a:pt x="32739" y="145006"/>
                    <a:pt x="68243" y="72876"/>
                    <a:pt x="107484" y="2616"/>
                  </a:cubicBezTo>
                  <a:cubicBezTo>
                    <a:pt x="107858" y="1869"/>
                    <a:pt x="108979" y="1495"/>
                    <a:pt x="111595" y="0"/>
                  </a:cubicBezTo>
                  <a:cubicBezTo>
                    <a:pt x="119443" y="19434"/>
                    <a:pt x="127291" y="38494"/>
                    <a:pt x="134766" y="57554"/>
                  </a:cubicBezTo>
                  <a:cubicBezTo>
                    <a:pt x="156816" y="115107"/>
                    <a:pt x="175502" y="173409"/>
                    <a:pt x="185966" y="234700"/>
                  </a:cubicBezTo>
                  <a:cubicBezTo>
                    <a:pt x="194562" y="286648"/>
                    <a:pt x="187461" y="335979"/>
                    <a:pt x="159058" y="380453"/>
                  </a:cubicBezTo>
                  <a:cubicBezTo>
                    <a:pt x="143735" y="404745"/>
                    <a:pt x="125423" y="426795"/>
                    <a:pt x="106363" y="452955"/>
                  </a:cubicBezTo>
                  <a:cubicBezTo>
                    <a:pt x="106363" y="341959"/>
                    <a:pt x="106363" y="235821"/>
                    <a:pt x="106363" y="129683"/>
                  </a:cubicBezTo>
                  <a:cubicBezTo>
                    <a:pt x="104121" y="129683"/>
                    <a:pt x="101504" y="129309"/>
                    <a:pt x="99262" y="129309"/>
                  </a:cubicBezTo>
                  <a:cubicBezTo>
                    <a:pt x="87303" y="234326"/>
                    <a:pt x="75344" y="339717"/>
                    <a:pt x="63384" y="444733"/>
                  </a:cubicBezTo>
                  <a:close/>
                </a:path>
              </a:pathLst>
            </a:custGeom>
            <a:grpFill/>
            <a:ln w="3729" cap="flat">
              <a:noFill/>
              <a:prstDash val="solid"/>
              <a:miter/>
            </a:ln>
          </p:spPr>
          <p:txBody>
            <a:bodyPr rtlCol="0" anchor="ctr"/>
            <a:lstStyle/>
            <a:p>
              <a:endParaRPr lang="en-US" sz="1050"/>
            </a:p>
          </p:txBody>
        </p:sp>
        <p:sp>
          <p:nvSpPr>
            <p:cNvPr id="29" name="Freeform: Shape 953">
              <a:extLst>
                <a:ext uri="{FF2B5EF4-FFF2-40B4-BE49-F238E27FC236}">
                  <a16:creationId xmlns:a16="http://schemas.microsoft.com/office/drawing/2014/main" id="{46E8981A-AE12-624C-B47C-649E2C0E2CA4}"/>
                </a:ext>
              </a:extLst>
            </p:cNvPr>
            <p:cNvSpPr/>
            <p:nvPr/>
          </p:nvSpPr>
          <p:spPr>
            <a:xfrm>
              <a:off x="7207301" y="2225306"/>
              <a:ext cx="243432" cy="593366"/>
            </a:xfrm>
            <a:custGeom>
              <a:avLst/>
              <a:gdLst>
                <a:gd name="connsiteX0" fmla="*/ 53531 w 179388"/>
                <a:gd name="connsiteY0" fmla="*/ 127440 h 437258"/>
                <a:gd name="connsiteX1" fmla="*/ 110711 w 179388"/>
                <a:gd name="connsiteY1" fmla="*/ 437259 h 437258"/>
                <a:gd name="connsiteX2" fmla="*/ 103984 w 179388"/>
                <a:gd name="connsiteY2" fmla="*/ 433148 h 437258"/>
                <a:gd name="connsiteX3" fmla="*/ 88 w 179388"/>
                <a:gd name="connsiteY3" fmla="*/ 230589 h 437258"/>
                <a:gd name="connsiteX4" fmla="*/ 6815 w 179388"/>
                <a:gd name="connsiteY4" fmla="*/ 116229 h 437258"/>
                <a:gd name="connsiteX5" fmla="*/ 23259 w 179388"/>
                <a:gd name="connsiteY5" fmla="*/ 10464 h 437258"/>
                <a:gd name="connsiteX6" fmla="*/ 25875 w 179388"/>
                <a:gd name="connsiteY6" fmla="*/ 0 h 437258"/>
                <a:gd name="connsiteX7" fmla="*/ 29986 w 179388"/>
                <a:gd name="connsiteY7" fmla="*/ 2990 h 437258"/>
                <a:gd name="connsiteX8" fmla="*/ 164153 w 179388"/>
                <a:gd name="connsiteY8" fmla="*/ 214892 h 437258"/>
                <a:gd name="connsiteX9" fmla="*/ 149952 w 179388"/>
                <a:gd name="connsiteY9" fmla="*/ 429411 h 437258"/>
                <a:gd name="connsiteX10" fmla="*/ 60258 w 179388"/>
                <a:gd name="connsiteY10" fmla="*/ 125946 h 437258"/>
                <a:gd name="connsiteX11" fmla="*/ 53531 w 179388"/>
                <a:gd name="connsiteY11" fmla="*/ 127440 h 43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9388" h="437258">
                  <a:moveTo>
                    <a:pt x="53531" y="127440"/>
                  </a:moveTo>
                  <a:cubicBezTo>
                    <a:pt x="72591" y="230962"/>
                    <a:pt x="92024" y="334484"/>
                    <a:pt x="110711" y="437259"/>
                  </a:cubicBezTo>
                  <a:cubicBezTo>
                    <a:pt x="109963" y="436885"/>
                    <a:pt x="106974" y="435390"/>
                    <a:pt x="103984" y="433148"/>
                  </a:cubicBezTo>
                  <a:cubicBezTo>
                    <a:pt x="38582" y="381574"/>
                    <a:pt x="-2154" y="316919"/>
                    <a:pt x="88" y="230589"/>
                  </a:cubicBezTo>
                  <a:cubicBezTo>
                    <a:pt x="1209" y="192469"/>
                    <a:pt x="3078" y="154349"/>
                    <a:pt x="6815" y="116229"/>
                  </a:cubicBezTo>
                  <a:cubicBezTo>
                    <a:pt x="10552" y="80725"/>
                    <a:pt x="17653" y="45595"/>
                    <a:pt x="23259" y="10464"/>
                  </a:cubicBezTo>
                  <a:cubicBezTo>
                    <a:pt x="23633" y="7101"/>
                    <a:pt x="24754" y="4111"/>
                    <a:pt x="25875" y="0"/>
                  </a:cubicBezTo>
                  <a:cubicBezTo>
                    <a:pt x="28117" y="1495"/>
                    <a:pt x="29239" y="1869"/>
                    <a:pt x="29986" y="2990"/>
                  </a:cubicBezTo>
                  <a:cubicBezTo>
                    <a:pt x="81560" y="69513"/>
                    <a:pt x="130145" y="137531"/>
                    <a:pt x="164153" y="214892"/>
                  </a:cubicBezTo>
                  <a:cubicBezTo>
                    <a:pt x="197041" y="289637"/>
                    <a:pt x="182092" y="360645"/>
                    <a:pt x="149952" y="429411"/>
                  </a:cubicBezTo>
                  <a:cubicBezTo>
                    <a:pt x="120054" y="328505"/>
                    <a:pt x="90156" y="227225"/>
                    <a:pt x="60258" y="125946"/>
                  </a:cubicBezTo>
                  <a:cubicBezTo>
                    <a:pt x="58389" y="126319"/>
                    <a:pt x="55773" y="126693"/>
                    <a:pt x="53531" y="127440"/>
                  </a:cubicBezTo>
                  <a:close/>
                </a:path>
              </a:pathLst>
            </a:custGeom>
            <a:grpFill/>
            <a:ln w="3729" cap="flat">
              <a:noFill/>
              <a:prstDash val="solid"/>
              <a:miter/>
            </a:ln>
          </p:spPr>
          <p:txBody>
            <a:bodyPr rtlCol="0" anchor="ctr"/>
            <a:lstStyle/>
            <a:p>
              <a:endParaRPr lang="en-US" sz="1050"/>
            </a:p>
          </p:txBody>
        </p:sp>
        <p:sp>
          <p:nvSpPr>
            <p:cNvPr id="30" name="Freeform: Shape 954">
              <a:extLst>
                <a:ext uri="{FF2B5EF4-FFF2-40B4-BE49-F238E27FC236}">
                  <a16:creationId xmlns:a16="http://schemas.microsoft.com/office/drawing/2014/main" id="{DAE4B36A-B977-0843-ACC4-BD962F937538}"/>
                </a:ext>
              </a:extLst>
            </p:cNvPr>
            <p:cNvSpPr/>
            <p:nvPr/>
          </p:nvSpPr>
          <p:spPr>
            <a:xfrm>
              <a:off x="7515768" y="4176313"/>
              <a:ext cx="557866" cy="299218"/>
            </a:xfrm>
            <a:custGeom>
              <a:avLst/>
              <a:gdLst>
                <a:gd name="connsiteX0" fmla="*/ 290385 w 411098"/>
                <a:gd name="connsiteY0" fmla="*/ 54190 h 220498"/>
                <a:gd name="connsiteX1" fmla="*/ 0 w 411098"/>
                <a:gd name="connsiteY1" fmla="*/ 173409 h 220498"/>
                <a:gd name="connsiteX2" fmla="*/ 133046 w 411098"/>
                <a:gd name="connsiteY2" fmla="*/ 36999 h 220498"/>
                <a:gd name="connsiteX3" fmla="*/ 411472 w 411098"/>
                <a:gd name="connsiteY3" fmla="*/ 0 h 220498"/>
                <a:gd name="connsiteX4" fmla="*/ 409977 w 411098"/>
                <a:gd name="connsiteY4" fmla="*/ 5606 h 220498"/>
                <a:gd name="connsiteX5" fmla="*/ 243295 w 411098"/>
                <a:gd name="connsiteY5" fmla="*/ 171166 h 220498"/>
                <a:gd name="connsiteX6" fmla="*/ 18686 w 411098"/>
                <a:gd name="connsiteY6" fmla="*/ 210781 h 220498"/>
                <a:gd name="connsiteX7" fmla="*/ 17565 w 411098"/>
                <a:gd name="connsiteY7" fmla="*/ 210407 h 220498"/>
                <a:gd name="connsiteX8" fmla="*/ 293748 w 411098"/>
                <a:gd name="connsiteY8" fmla="*/ 61665 h 220498"/>
                <a:gd name="connsiteX9" fmla="*/ 290385 w 411098"/>
                <a:gd name="connsiteY9" fmla="*/ 54190 h 220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1098" h="220498">
                  <a:moveTo>
                    <a:pt x="290385" y="54190"/>
                  </a:moveTo>
                  <a:cubicBezTo>
                    <a:pt x="193590" y="94179"/>
                    <a:pt x="96421" y="133794"/>
                    <a:pt x="0" y="173409"/>
                  </a:cubicBezTo>
                  <a:cubicBezTo>
                    <a:pt x="29151" y="114360"/>
                    <a:pt x="66897" y="60917"/>
                    <a:pt x="133046" y="36999"/>
                  </a:cubicBezTo>
                  <a:cubicBezTo>
                    <a:pt x="222367" y="4485"/>
                    <a:pt x="316546" y="2616"/>
                    <a:pt x="411472" y="0"/>
                  </a:cubicBezTo>
                  <a:cubicBezTo>
                    <a:pt x="410724" y="2990"/>
                    <a:pt x="410724" y="4485"/>
                    <a:pt x="409977" y="5606"/>
                  </a:cubicBezTo>
                  <a:cubicBezTo>
                    <a:pt x="359150" y="65776"/>
                    <a:pt x="305334" y="122582"/>
                    <a:pt x="243295" y="171166"/>
                  </a:cubicBezTo>
                  <a:cubicBezTo>
                    <a:pt x="175277" y="224983"/>
                    <a:pt x="99411" y="230215"/>
                    <a:pt x="18686" y="210781"/>
                  </a:cubicBezTo>
                  <a:cubicBezTo>
                    <a:pt x="17191" y="210407"/>
                    <a:pt x="16070" y="209286"/>
                    <a:pt x="17565" y="210407"/>
                  </a:cubicBezTo>
                  <a:cubicBezTo>
                    <a:pt x="108754" y="161449"/>
                    <a:pt x="201064" y="111370"/>
                    <a:pt x="293748" y="61665"/>
                  </a:cubicBezTo>
                  <a:cubicBezTo>
                    <a:pt x="292627" y="59049"/>
                    <a:pt x="291506" y="56433"/>
                    <a:pt x="290385" y="54190"/>
                  </a:cubicBezTo>
                  <a:close/>
                </a:path>
              </a:pathLst>
            </a:custGeom>
            <a:grpFill/>
            <a:ln w="3729" cap="flat">
              <a:noFill/>
              <a:prstDash val="solid"/>
              <a:miter/>
            </a:ln>
          </p:spPr>
          <p:txBody>
            <a:bodyPr rtlCol="0" anchor="ctr"/>
            <a:lstStyle/>
            <a:p>
              <a:endParaRPr lang="en-US" sz="1050"/>
            </a:p>
          </p:txBody>
        </p:sp>
        <p:sp>
          <p:nvSpPr>
            <p:cNvPr id="31" name="Freeform: Shape 955">
              <a:extLst>
                <a:ext uri="{FF2B5EF4-FFF2-40B4-BE49-F238E27FC236}">
                  <a16:creationId xmlns:a16="http://schemas.microsoft.com/office/drawing/2014/main" id="{E2AD988A-CDE6-1A4C-80AE-AC72B9432AFF}"/>
                </a:ext>
              </a:extLst>
            </p:cNvPr>
            <p:cNvSpPr/>
            <p:nvPr/>
          </p:nvSpPr>
          <p:spPr>
            <a:xfrm>
              <a:off x="5458895" y="2485473"/>
              <a:ext cx="238361" cy="603508"/>
            </a:xfrm>
            <a:custGeom>
              <a:avLst/>
              <a:gdLst>
                <a:gd name="connsiteX0" fmla="*/ 50357 w 175651"/>
                <a:gd name="connsiteY0" fmla="*/ 442491 h 444733"/>
                <a:gd name="connsiteX1" fmla="*/ 13358 w 175651"/>
                <a:gd name="connsiteY1" fmla="*/ 214892 h 444733"/>
                <a:gd name="connsiteX2" fmla="*/ 113890 w 175651"/>
                <a:gd name="connsiteY2" fmla="*/ 4485 h 444733"/>
                <a:gd name="connsiteX3" fmla="*/ 118748 w 175651"/>
                <a:gd name="connsiteY3" fmla="*/ 0 h 444733"/>
                <a:gd name="connsiteX4" fmla="*/ 147899 w 175651"/>
                <a:gd name="connsiteY4" fmla="*/ 99037 h 444733"/>
                <a:gd name="connsiteX5" fmla="*/ 173312 w 175651"/>
                <a:gd name="connsiteY5" fmla="*/ 227599 h 444733"/>
                <a:gd name="connsiteX6" fmla="*/ 109405 w 175651"/>
                <a:gd name="connsiteY6" fmla="*/ 427542 h 444733"/>
                <a:gd name="connsiteX7" fmla="*/ 91840 w 175651"/>
                <a:gd name="connsiteY7" fmla="*/ 445855 h 444733"/>
                <a:gd name="connsiteX8" fmla="*/ 90719 w 175651"/>
                <a:gd name="connsiteY8" fmla="*/ 446602 h 444733"/>
                <a:gd name="connsiteX9" fmla="*/ 107163 w 175651"/>
                <a:gd name="connsiteY9" fmla="*/ 133046 h 444733"/>
                <a:gd name="connsiteX10" fmla="*/ 99315 w 175651"/>
                <a:gd name="connsiteY10" fmla="*/ 132299 h 444733"/>
                <a:gd name="connsiteX11" fmla="*/ 50357 w 175651"/>
                <a:gd name="connsiteY11" fmla="*/ 442491 h 44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651" h="444733">
                  <a:moveTo>
                    <a:pt x="50357" y="442491"/>
                  </a:moveTo>
                  <a:cubicBezTo>
                    <a:pt x="4762" y="372604"/>
                    <a:pt x="-15419" y="298233"/>
                    <a:pt x="13358" y="214892"/>
                  </a:cubicBezTo>
                  <a:cubicBezTo>
                    <a:pt x="39145" y="140895"/>
                    <a:pt x="74649" y="71755"/>
                    <a:pt x="113890" y="4485"/>
                  </a:cubicBezTo>
                  <a:cubicBezTo>
                    <a:pt x="114637" y="3364"/>
                    <a:pt x="116132" y="2616"/>
                    <a:pt x="118748" y="0"/>
                  </a:cubicBezTo>
                  <a:cubicBezTo>
                    <a:pt x="128839" y="34009"/>
                    <a:pt x="140051" y="66149"/>
                    <a:pt x="147899" y="99037"/>
                  </a:cubicBezTo>
                  <a:cubicBezTo>
                    <a:pt x="157990" y="141642"/>
                    <a:pt x="166212" y="184247"/>
                    <a:pt x="173312" y="227599"/>
                  </a:cubicBezTo>
                  <a:cubicBezTo>
                    <a:pt x="186019" y="304586"/>
                    <a:pt x="159858" y="370362"/>
                    <a:pt x="109405" y="427542"/>
                  </a:cubicBezTo>
                  <a:cubicBezTo>
                    <a:pt x="103799" y="433895"/>
                    <a:pt x="97820" y="439875"/>
                    <a:pt x="91840" y="445855"/>
                  </a:cubicBezTo>
                  <a:cubicBezTo>
                    <a:pt x="90719" y="446976"/>
                    <a:pt x="89598" y="447349"/>
                    <a:pt x="90719" y="446602"/>
                  </a:cubicBezTo>
                  <a:cubicBezTo>
                    <a:pt x="96325" y="343080"/>
                    <a:pt x="101557" y="238063"/>
                    <a:pt x="107163" y="133046"/>
                  </a:cubicBezTo>
                  <a:cubicBezTo>
                    <a:pt x="104547" y="132673"/>
                    <a:pt x="101931" y="132673"/>
                    <a:pt x="99315" y="132299"/>
                  </a:cubicBezTo>
                  <a:cubicBezTo>
                    <a:pt x="83244" y="235447"/>
                    <a:pt x="66801" y="338969"/>
                    <a:pt x="50357" y="442491"/>
                  </a:cubicBezTo>
                  <a:close/>
                </a:path>
              </a:pathLst>
            </a:custGeom>
            <a:grpFill/>
            <a:ln w="3729" cap="flat">
              <a:noFill/>
              <a:prstDash val="solid"/>
              <a:miter/>
            </a:ln>
          </p:spPr>
          <p:txBody>
            <a:bodyPr rtlCol="0" anchor="ctr"/>
            <a:lstStyle/>
            <a:p>
              <a:endParaRPr lang="en-US" sz="1050"/>
            </a:p>
          </p:txBody>
        </p:sp>
        <p:sp>
          <p:nvSpPr>
            <p:cNvPr id="32" name="Freeform: Shape 956">
              <a:extLst>
                <a:ext uri="{FF2B5EF4-FFF2-40B4-BE49-F238E27FC236}">
                  <a16:creationId xmlns:a16="http://schemas.microsoft.com/office/drawing/2014/main" id="{1AC38B5B-41F3-D540-9B90-33B06669CF5F}"/>
                </a:ext>
              </a:extLst>
            </p:cNvPr>
            <p:cNvSpPr/>
            <p:nvPr/>
          </p:nvSpPr>
          <p:spPr>
            <a:xfrm>
              <a:off x="4115323" y="4175807"/>
              <a:ext cx="557866" cy="299218"/>
            </a:xfrm>
            <a:custGeom>
              <a:avLst/>
              <a:gdLst>
                <a:gd name="connsiteX0" fmla="*/ 413714 w 411098"/>
                <a:gd name="connsiteY0" fmla="*/ 173783 h 220498"/>
                <a:gd name="connsiteX1" fmla="*/ 122956 w 411098"/>
                <a:gd name="connsiteY1" fmla="*/ 54564 h 220498"/>
                <a:gd name="connsiteX2" fmla="*/ 120340 w 411098"/>
                <a:gd name="connsiteY2" fmla="*/ 59796 h 220498"/>
                <a:gd name="connsiteX3" fmla="*/ 210408 w 411098"/>
                <a:gd name="connsiteY3" fmla="*/ 111370 h 220498"/>
                <a:gd name="connsiteX4" fmla="*/ 301970 w 411098"/>
                <a:gd name="connsiteY4" fmla="*/ 161449 h 220498"/>
                <a:gd name="connsiteX5" fmla="*/ 397644 w 411098"/>
                <a:gd name="connsiteY5" fmla="*/ 208913 h 220498"/>
                <a:gd name="connsiteX6" fmla="*/ 393907 w 411098"/>
                <a:gd name="connsiteY6" fmla="*/ 211529 h 220498"/>
                <a:gd name="connsiteX7" fmla="*/ 165934 w 411098"/>
                <a:gd name="connsiteY7" fmla="*/ 168550 h 220498"/>
                <a:gd name="connsiteX8" fmla="*/ 4858 w 411098"/>
                <a:gd name="connsiteY8" fmla="*/ 7475 h 220498"/>
                <a:gd name="connsiteX9" fmla="*/ 0 w 411098"/>
                <a:gd name="connsiteY9" fmla="*/ 0 h 220498"/>
                <a:gd name="connsiteX10" fmla="*/ 96047 w 411098"/>
                <a:gd name="connsiteY10" fmla="*/ 4859 h 220498"/>
                <a:gd name="connsiteX11" fmla="*/ 258992 w 411098"/>
                <a:gd name="connsiteY11" fmla="*/ 31019 h 220498"/>
                <a:gd name="connsiteX12" fmla="*/ 413714 w 411098"/>
                <a:gd name="connsiteY12" fmla="*/ 173783 h 220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1098" h="220498">
                  <a:moveTo>
                    <a:pt x="413714" y="173783"/>
                  </a:moveTo>
                  <a:cubicBezTo>
                    <a:pt x="316546" y="133794"/>
                    <a:pt x="219751" y="94179"/>
                    <a:pt x="122956" y="54564"/>
                  </a:cubicBezTo>
                  <a:cubicBezTo>
                    <a:pt x="122208" y="56433"/>
                    <a:pt x="121087" y="57927"/>
                    <a:pt x="120340" y="59796"/>
                  </a:cubicBezTo>
                  <a:cubicBezTo>
                    <a:pt x="150238" y="76987"/>
                    <a:pt x="180136" y="94553"/>
                    <a:pt x="210408" y="111370"/>
                  </a:cubicBezTo>
                  <a:cubicBezTo>
                    <a:pt x="240679" y="128188"/>
                    <a:pt x="270951" y="145379"/>
                    <a:pt x="301970" y="161449"/>
                  </a:cubicBezTo>
                  <a:cubicBezTo>
                    <a:pt x="333363" y="177520"/>
                    <a:pt x="365130" y="192842"/>
                    <a:pt x="397644" y="208913"/>
                  </a:cubicBezTo>
                  <a:cubicBezTo>
                    <a:pt x="396523" y="209660"/>
                    <a:pt x="395028" y="211155"/>
                    <a:pt x="393907" y="211529"/>
                  </a:cubicBezTo>
                  <a:cubicBezTo>
                    <a:pt x="311313" y="231336"/>
                    <a:pt x="234700" y="223862"/>
                    <a:pt x="165934" y="168550"/>
                  </a:cubicBezTo>
                  <a:cubicBezTo>
                    <a:pt x="106512" y="120340"/>
                    <a:pt x="54190" y="65776"/>
                    <a:pt x="4858" y="7475"/>
                  </a:cubicBezTo>
                  <a:cubicBezTo>
                    <a:pt x="3737" y="5980"/>
                    <a:pt x="2990" y="4485"/>
                    <a:pt x="0" y="0"/>
                  </a:cubicBezTo>
                  <a:cubicBezTo>
                    <a:pt x="34009" y="1495"/>
                    <a:pt x="65402" y="747"/>
                    <a:pt x="96047" y="4859"/>
                  </a:cubicBezTo>
                  <a:cubicBezTo>
                    <a:pt x="150611" y="11959"/>
                    <a:pt x="205549" y="18313"/>
                    <a:pt x="258992" y="31019"/>
                  </a:cubicBezTo>
                  <a:cubicBezTo>
                    <a:pt x="336727" y="48958"/>
                    <a:pt x="380453" y="107633"/>
                    <a:pt x="413714" y="173783"/>
                  </a:cubicBezTo>
                  <a:close/>
                </a:path>
              </a:pathLst>
            </a:custGeom>
            <a:grpFill/>
            <a:ln w="3729" cap="flat">
              <a:noFill/>
              <a:prstDash val="solid"/>
              <a:miter/>
            </a:ln>
          </p:spPr>
          <p:txBody>
            <a:bodyPr rtlCol="0" anchor="ctr"/>
            <a:lstStyle/>
            <a:p>
              <a:endParaRPr lang="en-US" sz="1050"/>
            </a:p>
          </p:txBody>
        </p:sp>
        <p:sp>
          <p:nvSpPr>
            <p:cNvPr id="33" name="Freeform: Shape 957">
              <a:extLst>
                <a:ext uri="{FF2B5EF4-FFF2-40B4-BE49-F238E27FC236}">
                  <a16:creationId xmlns:a16="http://schemas.microsoft.com/office/drawing/2014/main" id="{45786E19-D9C6-DD4A-B76F-66FAC32FDEC0}"/>
                </a:ext>
              </a:extLst>
            </p:cNvPr>
            <p:cNvSpPr/>
            <p:nvPr/>
          </p:nvSpPr>
          <p:spPr>
            <a:xfrm>
              <a:off x="7025905" y="3379580"/>
              <a:ext cx="248504" cy="593366"/>
            </a:xfrm>
            <a:custGeom>
              <a:avLst/>
              <a:gdLst>
                <a:gd name="connsiteX0" fmla="*/ 71348 w 183125"/>
                <a:gd name="connsiteY0" fmla="*/ 437259 h 437258"/>
                <a:gd name="connsiteX1" fmla="*/ 133013 w 183125"/>
                <a:gd name="connsiteY1" fmla="*/ 128935 h 437258"/>
                <a:gd name="connsiteX2" fmla="*/ 125538 w 183125"/>
                <a:gd name="connsiteY2" fmla="*/ 127067 h 437258"/>
                <a:gd name="connsiteX3" fmla="*/ 31733 w 183125"/>
                <a:gd name="connsiteY3" fmla="*/ 427168 h 437258"/>
                <a:gd name="connsiteX4" fmla="*/ 18653 w 183125"/>
                <a:gd name="connsiteY4" fmla="*/ 219751 h 437258"/>
                <a:gd name="connsiteX5" fmla="*/ 100125 w 183125"/>
                <a:gd name="connsiteY5" fmla="*/ 79977 h 437258"/>
                <a:gd name="connsiteX6" fmla="*/ 159174 w 183125"/>
                <a:gd name="connsiteY6" fmla="*/ 0 h 437258"/>
                <a:gd name="connsiteX7" fmla="*/ 163285 w 183125"/>
                <a:gd name="connsiteY7" fmla="*/ 747 h 437258"/>
                <a:gd name="connsiteX8" fmla="*/ 173002 w 183125"/>
                <a:gd name="connsiteY8" fmla="*/ 61291 h 437258"/>
                <a:gd name="connsiteX9" fmla="*/ 183839 w 183125"/>
                <a:gd name="connsiteY9" fmla="*/ 251144 h 437258"/>
                <a:gd name="connsiteX10" fmla="*/ 71348 w 183125"/>
                <a:gd name="connsiteY10" fmla="*/ 437259 h 43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3125" h="437258">
                  <a:moveTo>
                    <a:pt x="71348" y="437259"/>
                  </a:moveTo>
                  <a:cubicBezTo>
                    <a:pt x="91903" y="335232"/>
                    <a:pt x="112458" y="232084"/>
                    <a:pt x="133013" y="128935"/>
                  </a:cubicBezTo>
                  <a:cubicBezTo>
                    <a:pt x="130397" y="128188"/>
                    <a:pt x="127781" y="127814"/>
                    <a:pt x="125538" y="127067"/>
                  </a:cubicBezTo>
                  <a:cubicBezTo>
                    <a:pt x="94145" y="227225"/>
                    <a:pt x="63126" y="327384"/>
                    <a:pt x="31733" y="427168"/>
                  </a:cubicBezTo>
                  <a:cubicBezTo>
                    <a:pt x="1461" y="360645"/>
                    <a:pt x="-14983" y="290385"/>
                    <a:pt x="18653" y="219751"/>
                  </a:cubicBezTo>
                  <a:cubicBezTo>
                    <a:pt x="41824" y="171166"/>
                    <a:pt x="71348" y="125572"/>
                    <a:pt x="100125" y="79977"/>
                  </a:cubicBezTo>
                  <a:cubicBezTo>
                    <a:pt x="117690" y="51948"/>
                    <a:pt x="139366" y="26535"/>
                    <a:pt x="159174" y="0"/>
                  </a:cubicBezTo>
                  <a:cubicBezTo>
                    <a:pt x="160668" y="374"/>
                    <a:pt x="161790" y="374"/>
                    <a:pt x="163285" y="747"/>
                  </a:cubicBezTo>
                  <a:cubicBezTo>
                    <a:pt x="166648" y="20929"/>
                    <a:pt x="170012" y="41110"/>
                    <a:pt x="173002" y="61291"/>
                  </a:cubicBezTo>
                  <a:cubicBezTo>
                    <a:pt x="181971" y="124451"/>
                    <a:pt x="187951" y="187610"/>
                    <a:pt x="183839" y="251144"/>
                  </a:cubicBezTo>
                  <a:cubicBezTo>
                    <a:pt x="178981" y="333737"/>
                    <a:pt x="132639" y="390917"/>
                    <a:pt x="71348" y="437259"/>
                  </a:cubicBezTo>
                  <a:close/>
                </a:path>
              </a:pathLst>
            </a:custGeom>
            <a:grpFill/>
            <a:ln w="3729" cap="flat">
              <a:noFill/>
              <a:prstDash val="solid"/>
              <a:miter/>
            </a:ln>
          </p:spPr>
          <p:txBody>
            <a:bodyPr rtlCol="0" anchor="ctr"/>
            <a:lstStyle/>
            <a:p>
              <a:endParaRPr lang="en-US" sz="1050"/>
            </a:p>
          </p:txBody>
        </p:sp>
        <p:sp>
          <p:nvSpPr>
            <p:cNvPr id="34" name="Freeform: Shape 958">
              <a:extLst>
                <a:ext uri="{FF2B5EF4-FFF2-40B4-BE49-F238E27FC236}">
                  <a16:creationId xmlns:a16="http://schemas.microsoft.com/office/drawing/2014/main" id="{2F5FA370-C0C0-2348-B86E-218C3D27E531}"/>
                </a:ext>
              </a:extLst>
            </p:cNvPr>
            <p:cNvSpPr/>
            <p:nvPr/>
          </p:nvSpPr>
          <p:spPr>
            <a:xfrm>
              <a:off x="4912906" y="3379580"/>
              <a:ext cx="248504" cy="593366"/>
            </a:xfrm>
            <a:custGeom>
              <a:avLst/>
              <a:gdLst>
                <a:gd name="connsiteX0" fmla="*/ 24041 w 183125"/>
                <a:gd name="connsiteY0" fmla="*/ 0 h 437258"/>
                <a:gd name="connsiteX1" fmla="*/ 28152 w 183125"/>
                <a:gd name="connsiteY1" fmla="*/ 2616 h 437258"/>
                <a:gd name="connsiteX2" fmla="*/ 164936 w 183125"/>
                <a:gd name="connsiteY2" fmla="*/ 211155 h 437258"/>
                <a:gd name="connsiteX3" fmla="*/ 154471 w 183125"/>
                <a:gd name="connsiteY3" fmla="*/ 426795 h 437258"/>
                <a:gd name="connsiteX4" fmla="*/ 61040 w 183125"/>
                <a:gd name="connsiteY4" fmla="*/ 127067 h 437258"/>
                <a:gd name="connsiteX5" fmla="*/ 55434 w 183125"/>
                <a:gd name="connsiteY5" fmla="*/ 128562 h 437258"/>
                <a:gd name="connsiteX6" fmla="*/ 72999 w 183125"/>
                <a:gd name="connsiteY6" fmla="*/ 230589 h 437258"/>
                <a:gd name="connsiteX7" fmla="*/ 93180 w 183125"/>
                <a:gd name="connsiteY7" fmla="*/ 334484 h 437258"/>
                <a:gd name="connsiteX8" fmla="*/ 118594 w 183125"/>
                <a:gd name="connsiteY8" fmla="*/ 439875 h 437258"/>
                <a:gd name="connsiteX9" fmla="*/ 89817 w 183125"/>
                <a:gd name="connsiteY9" fmla="*/ 416704 h 437258"/>
                <a:gd name="connsiteX10" fmla="*/ 123 w 183125"/>
                <a:gd name="connsiteY10" fmla="*/ 211529 h 437258"/>
                <a:gd name="connsiteX11" fmla="*/ 21425 w 183125"/>
                <a:gd name="connsiteY11" fmla="*/ 7475 h 437258"/>
                <a:gd name="connsiteX12" fmla="*/ 24041 w 183125"/>
                <a:gd name="connsiteY12" fmla="*/ 0 h 43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3125" h="437258">
                  <a:moveTo>
                    <a:pt x="24041" y="0"/>
                  </a:moveTo>
                  <a:cubicBezTo>
                    <a:pt x="25910" y="1121"/>
                    <a:pt x="27405" y="1495"/>
                    <a:pt x="28152" y="2616"/>
                  </a:cubicBezTo>
                  <a:cubicBezTo>
                    <a:pt x="80100" y="68018"/>
                    <a:pt x="129806" y="134915"/>
                    <a:pt x="164936" y="211155"/>
                  </a:cubicBezTo>
                  <a:cubicBezTo>
                    <a:pt x="199319" y="285526"/>
                    <a:pt x="185864" y="356908"/>
                    <a:pt x="154471" y="426795"/>
                  </a:cubicBezTo>
                  <a:cubicBezTo>
                    <a:pt x="123452" y="327010"/>
                    <a:pt x="92059" y="226851"/>
                    <a:pt x="61040" y="127067"/>
                  </a:cubicBezTo>
                  <a:cubicBezTo>
                    <a:pt x="59171" y="127440"/>
                    <a:pt x="57303" y="127814"/>
                    <a:pt x="55434" y="128562"/>
                  </a:cubicBezTo>
                  <a:cubicBezTo>
                    <a:pt x="61414" y="162571"/>
                    <a:pt x="67020" y="196580"/>
                    <a:pt x="72999" y="230589"/>
                  </a:cubicBezTo>
                  <a:cubicBezTo>
                    <a:pt x="79353" y="265345"/>
                    <a:pt x="85706" y="300102"/>
                    <a:pt x="93180" y="334484"/>
                  </a:cubicBezTo>
                  <a:cubicBezTo>
                    <a:pt x="100655" y="368867"/>
                    <a:pt x="109624" y="402876"/>
                    <a:pt x="118594" y="439875"/>
                  </a:cubicBezTo>
                  <a:cubicBezTo>
                    <a:pt x="107756" y="431279"/>
                    <a:pt x="98786" y="424179"/>
                    <a:pt x="89817" y="416704"/>
                  </a:cubicBezTo>
                  <a:cubicBezTo>
                    <a:pt x="26284" y="363261"/>
                    <a:pt x="-2120" y="294122"/>
                    <a:pt x="123" y="211529"/>
                  </a:cubicBezTo>
                  <a:cubicBezTo>
                    <a:pt x="1991" y="142763"/>
                    <a:pt x="9466" y="74745"/>
                    <a:pt x="21425" y="7475"/>
                  </a:cubicBezTo>
                  <a:cubicBezTo>
                    <a:pt x="22173" y="4859"/>
                    <a:pt x="22920" y="2616"/>
                    <a:pt x="24041" y="0"/>
                  </a:cubicBezTo>
                  <a:close/>
                </a:path>
              </a:pathLst>
            </a:custGeom>
            <a:grpFill/>
            <a:ln w="3729" cap="flat">
              <a:noFill/>
              <a:prstDash val="solid"/>
              <a:miter/>
            </a:ln>
          </p:spPr>
          <p:txBody>
            <a:bodyPr rtlCol="0" anchor="ctr"/>
            <a:lstStyle/>
            <a:p>
              <a:endParaRPr lang="en-US" sz="1050"/>
            </a:p>
          </p:txBody>
        </p:sp>
        <p:sp>
          <p:nvSpPr>
            <p:cNvPr id="35" name="Freeform: Shape 959">
              <a:extLst>
                <a:ext uri="{FF2B5EF4-FFF2-40B4-BE49-F238E27FC236}">
                  <a16:creationId xmlns:a16="http://schemas.microsoft.com/office/drawing/2014/main" id="{CEB7AFA5-BFDA-3940-90C3-3573763870FC}"/>
                </a:ext>
              </a:extLst>
            </p:cNvPr>
            <p:cNvSpPr/>
            <p:nvPr/>
          </p:nvSpPr>
          <p:spPr>
            <a:xfrm>
              <a:off x="4717381" y="2246099"/>
              <a:ext cx="248504" cy="593366"/>
            </a:xfrm>
            <a:custGeom>
              <a:avLst/>
              <a:gdLst>
                <a:gd name="connsiteX0" fmla="*/ 72826 w 183125"/>
                <a:gd name="connsiteY0" fmla="*/ 439128 h 437258"/>
                <a:gd name="connsiteX1" fmla="*/ 130753 w 183125"/>
                <a:gd name="connsiteY1" fmla="*/ 124824 h 437258"/>
                <a:gd name="connsiteX2" fmla="*/ 124026 w 183125"/>
                <a:gd name="connsiteY2" fmla="*/ 122956 h 437258"/>
                <a:gd name="connsiteX3" fmla="*/ 33211 w 183125"/>
                <a:gd name="connsiteY3" fmla="*/ 429411 h 437258"/>
                <a:gd name="connsiteX4" fmla="*/ 15272 w 183125"/>
                <a:gd name="connsiteY4" fmla="*/ 227973 h 437258"/>
                <a:gd name="connsiteX5" fmla="*/ 78805 w 183125"/>
                <a:gd name="connsiteY5" fmla="*/ 108754 h 437258"/>
                <a:gd name="connsiteX6" fmla="*/ 154298 w 183125"/>
                <a:gd name="connsiteY6" fmla="*/ 0 h 437258"/>
                <a:gd name="connsiteX7" fmla="*/ 158782 w 183125"/>
                <a:gd name="connsiteY7" fmla="*/ 747 h 437258"/>
                <a:gd name="connsiteX8" fmla="*/ 169247 w 183125"/>
                <a:gd name="connsiteY8" fmla="*/ 59422 h 437258"/>
                <a:gd name="connsiteX9" fmla="*/ 183075 w 183125"/>
                <a:gd name="connsiteY9" fmla="*/ 252265 h 437258"/>
                <a:gd name="connsiteX10" fmla="*/ 72826 w 183125"/>
                <a:gd name="connsiteY10" fmla="*/ 439128 h 43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3125" h="437258">
                  <a:moveTo>
                    <a:pt x="72826" y="439128"/>
                  </a:moveTo>
                  <a:cubicBezTo>
                    <a:pt x="92259" y="334484"/>
                    <a:pt x="111319" y="229841"/>
                    <a:pt x="130753" y="124824"/>
                  </a:cubicBezTo>
                  <a:cubicBezTo>
                    <a:pt x="128511" y="124077"/>
                    <a:pt x="126268" y="123703"/>
                    <a:pt x="124026" y="122956"/>
                  </a:cubicBezTo>
                  <a:cubicBezTo>
                    <a:pt x="93754" y="225357"/>
                    <a:pt x="63109" y="327757"/>
                    <a:pt x="33211" y="429411"/>
                  </a:cubicBezTo>
                  <a:cubicBezTo>
                    <a:pt x="3686" y="365877"/>
                    <a:pt x="-14626" y="298233"/>
                    <a:pt x="15272" y="227973"/>
                  </a:cubicBezTo>
                  <a:cubicBezTo>
                    <a:pt x="32837" y="186489"/>
                    <a:pt x="55260" y="146874"/>
                    <a:pt x="78805" y="108754"/>
                  </a:cubicBezTo>
                  <a:cubicBezTo>
                    <a:pt x="101976" y="71382"/>
                    <a:pt x="128884" y="36251"/>
                    <a:pt x="154298" y="0"/>
                  </a:cubicBezTo>
                  <a:cubicBezTo>
                    <a:pt x="155793" y="374"/>
                    <a:pt x="157288" y="374"/>
                    <a:pt x="158782" y="747"/>
                  </a:cubicBezTo>
                  <a:cubicBezTo>
                    <a:pt x="162146" y="20181"/>
                    <a:pt x="165883" y="39615"/>
                    <a:pt x="169247" y="59422"/>
                  </a:cubicBezTo>
                  <a:cubicBezTo>
                    <a:pt x="179711" y="123329"/>
                    <a:pt x="186438" y="187237"/>
                    <a:pt x="183075" y="252265"/>
                  </a:cubicBezTo>
                  <a:cubicBezTo>
                    <a:pt x="178590" y="334858"/>
                    <a:pt x="132995" y="392038"/>
                    <a:pt x="72826" y="439128"/>
                  </a:cubicBezTo>
                  <a:close/>
                </a:path>
              </a:pathLst>
            </a:custGeom>
            <a:grpFill/>
            <a:ln w="3729" cap="flat">
              <a:noFill/>
              <a:prstDash val="solid"/>
              <a:miter/>
            </a:ln>
          </p:spPr>
          <p:txBody>
            <a:bodyPr rtlCol="0" anchor="ctr"/>
            <a:lstStyle/>
            <a:p>
              <a:endParaRPr lang="en-US" sz="1050"/>
            </a:p>
          </p:txBody>
        </p:sp>
        <p:sp>
          <p:nvSpPr>
            <p:cNvPr id="36" name="Freeform: Shape 960">
              <a:extLst>
                <a:ext uri="{FF2B5EF4-FFF2-40B4-BE49-F238E27FC236}">
                  <a16:creationId xmlns:a16="http://schemas.microsoft.com/office/drawing/2014/main" id="{93444A97-58C0-B748-B2ED-6E0D9C7EDF6B}"/>
                </a:ext>
              </a:extLst>
            </p:cNvPr>
            <p:cNvSpPr/>
            <p:nvPr/>
          </p:nvSpPr>
          <p:spPr>
            <a:xfrm>
              <a:off x="6006760" y="2714198"/>
              <a:ext cx="248504" cy="593366"/>
            </a:xfrm>
            <a:custGeom>
              <a:avLst/>
              <a:gdLst>
                <a:gd name="connsiteX0" fmla="*/ 70433 w 183125"/>
                <a:gd name="connsiteY0" fmla="*/ 438380 h 437258"/>
                <a:gd name="connsiteX1" fmla="*/ 132472 w 183125"/>
                <a:gd name="connsiteY1" fmla="*/ 128188 h 437258"/>
                <a:gd name="connsiteX2" fmla="*/ 124997 w 183125"/>
                <a:gd name="connsiteY2" fmla="*/ 126319 h 437258"/>
                <a:gd name="connsiteX3" fmla="*/ 30818 w 183125"/>
                <a:gd name="connsiteY3" fmla="*/ 427916 h 437258"/>
                <a:gd name="connsiteX4" fmla="*/ 1294 w 183125"/>
                <a:gd name="connsiteY4" fmla="*/ 327384 h 437258"/>
                <a:gd name="connsiteX5" fmla="*/ 19233 w 183125"/>
                <a:gd name="connsiteY5" fmla="*/ 215640 h 437258"/>
                <a:gd name="connsiteX6" fmla="*/ 160501 w 183125"/>
                <a:gd name="connsiteY6" fmla="*/ 0 h 437258"/>
                <a:gd name="connsiteX7" fmla="*/ 163865 w 183125"/>
                <a:gd name="connsiteY7" fmla="*/ 8969 h 437258"/>
                <a:gd name="connsiteX8" fmla="*/ 183672 w 183125"/>
                <a:gd name="connsiteY8" fmla="*/ 248901 h 437258"/>
                <a:gd name="connsiteX9" fmla="*/ 70433 w 183125"/>
                <a:gd name="connsiteY9" fmla="*/ 438380 h 43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3125" h="437258">
                  <a:moveTo>
                    <a:pt x="70433" y="438380"/>
                  </a:moveTo>
                  <a:cubicBezTo>
                    <a:pt x="91362" y="334858"/>
                    <a:pt x="111917" y="231710"/>
                    <a:pt x="132472" y="128188"/>
                  </a:cubicBezTo>
                  <a:cubicBezTo>
                    <a:pt x="129856" y="127440"/>
                    <a:pt x="127613" y="127067"/>
                    <a:pt x="124997" y="126319"/>
                  </a:cubicBezTo>
                  <a:cubicBezTo>
                    <a:pt x="93604" y="226851"/>
                    <a:pt x="62211" y="327757"/>
                    <a:pt x="30818" y="427916"/>
                  </a:cubicBezTo>
                  <a:cubicBezTo>
                    <a:pt x="15496" y="397644"/>
                    <a:pt x="5405" y="363261"/>
                    <a:pt x="1294" y="327384"/>
                  </a:cubicBezTo>
                  <a:cubicBezTo>
                    <a:pt x="-2817" y="288516"/>
                    <a:pt x="2789" y="251144"/>
                    <a:pt x="19233" y="215640"/>
                  </a:cubicBezTo>
                  <a:cubicBezTo>
                    <a:pt x="54737" y="137157"/>
                    <a:pt x="105937" y="68766"/>
                    <a:pt x="160501" y="0"/>
                  </a:cubicBezTo>
                  <a:cubicBezTo>
                    <a:pt x="161996" y="4111"/>
                    <a:pt x="163491" y="6727"/>
                    <a:pt x="163865" y="8969"/>
                  </a:cubicBezTo>
                  <a:cubicBezTo>
                    <a:pt x="177693" y="88199"/>
                    <a:pt x="187409" y="168177"/>
                    <a:pt x="183672" y="248901"/>
                  </a:cubicBezTo>
                  <a:cubicBezTo>
                    <a:pt x="179561" y="333363"/>
                    <a:pt x="133219" y="391664"/>
                    <a:pt x="70433" y="438380"/>
                  </a:cubicBezTo>
                  <a:close/>
                </a:path>
              </a:pathLst>
            </a:custGeom>
            <a:grpFill/>
            <a:ln w="3729" cap="flat">
              <a:noFill/>
              <a:prstDash val="solid"/>
              <a:miter/>
            </a:ln>
          </p:spPr>
          <p:txBody>
            <a:bodyPr rtlCol="0" anchor="ctr"/>
            <a:lstStyle/>
            <a:p>
              <a:endParaRPr lang="en-US" sz="1050"/>
            </a:p>
          </p:txBody>
        </p:sp>
        <p:sp>
          <p:nvSpPr>
            <p:cNvPr id="37" name="Freeform: Shape 961">
              <a:extLst>
                <a:ext uri="{FF2B5EF4-FFF2-40B4-BE49-F238E27FC236}">
                  <a16:creationId xmlns:a16="http://schemas.microsoft.com/office/drawing/2014/main" id="{CCBAFF79-9877-1C44-BF3E-371DC1BA7087}"/>
                </a:ext>
              </a:extLst>
            </p:cNvPr>
            <p:cNvSpPr/>
            <p:nvPr/>
          </p:nvSpPr>
          <p:spPr>
            <a:xfrm>
              <a:off x="6340735" y="1899209"/>
              <a:ext cx="233290" cy="517293"/>
            </a:xfrm>
            <a:custGeom>
              <a:avLst/>
              <a:gdLst>
                <a:gd name="connsiteX0" fmla="*/ 111719 w 171913"/>
                <a:gd name="connsiteY0" fmla="*/ 0 h 381200"/>
                <a:gd name="connsiteX1" fmla="*/ 174505 w 171913"/>
                <a:gd name="connsiteY1" fmla="*/ 229841 h 381200"/>
                <a:gd name="connsiteX2" fmla="*/ 149465 w 171913"/>
                <a:gd name="connsiteY2" fmla="*/ 313929 h 381200"/>
                <a:gd name="connsiteX3" fmla="*/ 92659 w 171913"/>
                <a:gd name="connsiteY3" fmla="*/ 382695 h 381200"/>
                <a:gd name="connsiteX4" fmla="*/ 104245 w 171913"/>
                <a:gd name="connsiteY4" fmla="*/ 111370 h 381200"/>
                <a:gd name="connsiteX5" fmla="*/ 96770 w 171913"/>
                <a:gd name="connsiteY5" fmla="*/ 110623 h 381200"/>
                <a:gd name="connsiteX6" fmla="*/ 52297 w 171913"/>
                <a:gd name="connsiteY6" fmla="*/ 371857 h 381200"/>
                <a:gd name="connsiteX7" fmla="*/ 4834 w 171913"/>
                <a:gd name="connsiteY7" fmla="*/ 202933 h 381200"/>
                <a:gd name="connsiteX8" fmla="*/ 81074 w 171913"/>
                <a:gd name="connsiteY8" fmla="*/ 47089 h 381200"/>
                <a:gd name="connsiteX9" fmla="*/ 111719 w 171913"/>
                <a:gd name="connsiteY9" fmla="*/ 0 h 3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913" h="381200">
                  <a:moveTo>
                    <a:pt x="111719" y="0"/>
                  </a:moveTo>
                  <a:cubicBezTo>
                    <a:pt x="141617" y="76240"/>
                    <a:pt x="170768" y="149490"/>
                    <a:pt x="174505" y="229841"/>
                  </a:cubicBezTo>
                  <a:cubicBezTo>
                    <a:pt x="176000" y="260487"/>
                    <a:pt x="167031" y="289264"/>
                    <a:pt x="149465" y="313929"/>
                  </a:cubicBezTo>
                  <a:cubicBezTo>
                    <a:pt x="132648" y="337100"/>
                    <a:pt x="113214" y="358029"/>
                    <a:pt x="92659" y="382695"/>
                  </a:cubicBezTo>
                  <a:cubicBezTo>
                    <a:pt x="96770" y="288516"/>
                    <a:pt x="100507" y="199943"/>
                    <a:pt x="104245" y="111370"/>
                  </a:cubicBezTo>
                  <a:cubicBezTo>
                    <a:pt x="101629" y="110996"/>
                    <a:pt x="99386" y="110996"/>
                    <a:pt x="96770" y="110623"/>
                  </a:cubicBezTo>
                  <a:cubicBezTo>
                    <a:pt x="81821" y="198075"/>
                    <a:pt x="66872" y="285900"/>
                    <a:pt x="52297" y="371857"/>
                  </a:cubicBezTo>
                  <a:cubicBezTo>
                    <a:pt x="13429" y="341211"/>
                    <a:pt x="-10863" y="258618"/>
                    <a:pt x="4834" y="202933"/>
                  </a:cubicBezTo>
                  <a:cubicBezTo>
                    <a:pt x="20904" y="146500"/>
                    <a:pt x="50428" y="96421"/>
                    <a:pt x="81074" y="47089"/>
                  </a:cubicBezTo>
                  <a:cubicBezTo>
                    <a:pt x="90417" y="31767"/>
                    <a:pt x="100507" y="17191"/>
                    <a:pt x="111719" y="0"/>
                  </a:cubicBezTo>
                  <a:close/>
                </a:path>
              </a:pathLst>
            </a:custGeom>
            <a:grpFill/>
            <a:ln w="3729" cap="flat">
              <a:noFill/>
              <a:prstDash val="solid"/>
              <a:miter/>
            </a:ln>
          </p:spPr>
          <p:txBody>
            <a:bodyPr rtlCol="0" anchor="ctr"/>
            <a:lstStyle/>
            <a:p>
              <a:endParaRPr lang="en-US" sz="1050"/>
            </a:p>
          </p:txBody>
        </p:sp>
        <p:sp>
          <p:nvSpPr>
            <p:cNvPr id="38" name="Freeform: Shape 962">
              <a:extLst>
                <a:ext uri="{FF2B5EF4-FFF2-40B4-BE49-F238E27FC236}">
                  <a16:creationId xmlns:a16="http://schemas.microsoft.com/office/drawing/2014/main" id="{6F7DE7DD-4214-4C47-892E-E80E707C192B}"/>
                </a:ext>
              </a:extLst>
            </p:cNvPr>
            <p:cNvSpPr/>
            <p:nvPr/>
          </p:nvSpPr>
          <p:spPr>
            <a:xfrm>
              <a:off x="7444258" y="4536496"/>
              <a:ext cx="456435" cy="263718"/>
            </a:xfrm>
            <a:custGeom>
              <a:avLst/>
              <a:gdLst>
                <a:gd name="connsiteX0" fmla="*/ 333737 w 336352"/>
                <a:gd name="connsiteY0" fmla="*/ 190896 h 194337"/>
                <a:gd name="connsiteX1" fmla="*/ 124824 w 336352"/>
                <a:gd name="connsiteY1" fmla="*/ 184169 h 194337"/>
                <a:gd name="connsiteX2" fmla="*/ 40363 w 336352"/>
                <a:gd name="connsiteY2" fmla="*/ 127362 h 194337"/>
                <a:gd name="connsiteX3" fmla="*/ 0 w 336352"/>
                <a:gd name="connsiteY3" fmla="*/ 54486 h 194337"/>
                <a:gd name="connsiteX4" fmla="*/ 238811 w 336352"/>
                <a:gd name="connsiteY4" fmla="*/ 148291 h 194337"/>
                <a:gd name="connsiteX5" fmla="*/ 242174 w 336352"/>
                <a:gd name="connsiteY5" fmla="*/ 141564 h 194337"/>
                <a:gd name="connsiteX6" fmla="*/ 23171 w 336352"/>
                <a:gd name="connsiteY6" fmla="*/ 19730 h 194337"/>
                <a:gd name="connsiteX7" fmla="*/ 189479 w 336352"/>
                <a:gd name="connsiteY7" fmla="*/ 26083 h 194337"/>
                <a:gd name="connsiteX8" fmla="*/ 267214 w 336352"/>
                <a:gd name="connsiteY8" fmla="*/ 99707 h 194337"/>
                <a:gd name="connsiteX9" fmla="*/ 336353 w 336352"/>
                <a:gd name="connsiteY9" fmla="*/ 186785 h 194337"/>
                <a:gd name="connsiteX10" fmla="*/ 333737 w 336352"/>
                <a:gd name="connsiteY10" fmla="*/ 190896 h 194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6352" h="194337">
                  <a:moveTo>
                    <a:pt x="333737" y="190896"/>
                  </a:moveTo>
                  <a:cubicBezTo>
                    <a:pt x="263850" y="196128"/>
                    <a:pt x="193964" y="199118"/>
                    <a:pt x="124824" y="184169"/>
                  </a:cubicBezTo>
                  <a:cubicBezTo>
                    <a:pt x="89321" y="176694"/>
                    <a:pt x="60170" y="157634"/>
                    <a:pt x="40363" y="127362"/>
                  </a:cubicBezTo>
                  <a:cubicBezTo>
                    <a:pt x="25414" y="104939"/>
                    <a:pt x="13828" y="79899"/>
                    <a:pt x="0" y="54486"/>
                  </a:cubicBezTo>
                  <a:cubicBezTo>
                    <a:pt x="82220" y="86626"/>
                    <a:pt x="160328" y="117646"/>
                    <a:pt x="238811" y="148291"/>
                  </a:cubicBezTo>
                  <a:cubicBezTo>
                    <a:pt x="239932" y="146049"/>
                    <a:pt x="241053" y="143806"/>
                    <a:pt x="242174" y="141564"/>
                  </a:cubicBezTo>
                  <a:cubicBezTo>
                    <a:pt x="168550" y="100828"/>
                    <a:pt x="95300" y="59718"/>
                    <a:pt x="23171" y="19730"/>
                  </a:cubicBezTo>
                  <a:cubicBezTo>
                    <a:pt x="65402" y="-7552"/>
                    <a:pt x="145753" y="-7552"/>
                    <a:pt x="189479" y="26083"/>
                  </a:cubicBezTo>
                  <a:cubicBezTo>
                    <a:pt x="217508" y="47759"/>
                    <a:pt x="243295" y="73172"/>
                    <a:pt x="267214" y="99707"/>
                  </a:cubicBezTo>
                  <a:cubicBezTo>
                    <a:pt x="291880" y="126989"/>
                    <a:pt x="313556" y="157634"/>
                    <a:pt x="336353" y="186785"/>
                  </a:cubicBezTo>
                  <a:cubicBezTo>
                    <a:pt x="335606" y="188280"/>
                    <a:pt x="334484" y="189775"/>
                    <a:pt x="333737" y="190896"/>
                  </a:cubicBezTo>
                  <a:close/>
                </a:path>
              </a:pathLst>
            </a:custGeom>
            <a:grpFill/>
            <a:ln w="3729" cap="flat">
              <a:noFill/>
              <a:prstDash val="solid"/>
              <a:miter/>
            </a:ln>
          </p:spPr>
          <p:txBody>
            <a:bodyPr rtlCol="0" anchor="ctr"/>
            <a:lstStyle/>
            <a:p>
              <a:endParaRPr lang="en-US" sz="1050"/>
            </a:p>
          </p:txBody>
        </p:sp>
        <p:sp>
          <p:nvSpPr>
            <p:cNvPr id="39" name="Freeform: Shape 963">
              <a:extLst>
                <a:ext uri="{FF2B5EF4-FFF2-40B4-BE49-F238E27FC236}">
                  <a16:creationId xmlns:a16="http://schemas.microsoft.com/office/drawing/2014/main" id="{829B772E-B57E-E246-98AB-B2C98273218A}"/>
                </a:ext>
              </a:extLst>
            </p:cNvPr>
            <p:cNvSpPr/>
            <p:nvPr/>
          </p:nvSpPr>
          <p:spPr>
            <a:xfrm>
              <a:off x="4293334" y="4537874"/>
              <a:ext cx="446292" cy="263718"/>
            </a:xfrm>
            <a:custGeom>
              <a:avLst/>
              <a:gdLst>
                <a:gd name="connsiteX0" fmla="*/ 312435 w 328878"/>
                <a:gd name="connsiteY0" fmla="*/ 18340 h 194337"/>
                <a:gd name="connsiteX1" fmla="*/ 91936 w 328878"/>
                <a:gd name="connsiteY1" fmla="*/ 140922 h 194337"/>
                <a:gd name="connsiteX2" fmla="*/ 95300 w 328878"/>
                <a:gd name="connsiteY2" fmla="*/ 148023 h 194337"/>
                <a:gd name="connsiteX3" fmla="*/ 329252 w 328878"/>
                <a:gd name="connsiteY3" fmla="*/ 56086 h 194337"/>
                <a:gd name="connsiteX4" fmla="*/ 210034 w 328878"/>
                <a:gd name="connsiteY4" fmla="*/ 183527 h 194337"/>
                <a:gd name="connsiteX5" fmla="*/ 0 w 328878"/>
                <a:gd name="connsiteY5" fmla="*/ 190254 h 194337"/>
                <a:gd name="connsiteX6" fmla="*/ 2242 w 328878"/>
                <a:gd name="connsiteY6" fmla="*/ 183900 h 194337"/>
                <a:gd name="connsiteX7" fmla="*/ 114734 w 328878"/>
                <a:gd name="connsiteY7" fmla="*/ 48986 h 194337"/>
                <a:gd name="connsiteX8" fmla="*/ 312435 w 328878"/>
                <a:gd name="connsiteY8" fmla="*/ 18340 h 194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8878" h="194337">
                  <a:moveTo>
                    <a:pt x="312435" y="18340"/>
                  </a:moveTo>
                  <a:cubicBezTo>
                    <a:pt x="238811" y="59076"/>
                    <a:pt x="165560" y="99812"/>
                    <a:pt x="91936" y="140922"/>
                  </a:cubicBezTo>
                  <a:cubicBezTo>
                    <a:pt x="93058" y="143164"/>
                    <a:pt x="94179" y="145407"/>
                    <a:pt x="95300" y="148023"/>
                  </a:cubicBezTo>
                  <a:cubicBezTo>
                    <a:pt x="173782" y="117377"/>
                    <a:pt x="252265" y="86358"/>
                    <a:pt x="329252" y="56086"/>
                  </a:cubicBezTo>
                  <a:cubicBezTo>
                    <a:pt x="322151" y="109903"/>
                    <a:pt x="267961" y="170446"/>
                    <a:pt x="210034" y="183527"/>
                  </a:cubicBezTo>
                  <a:cubicBezTo>
                    <a:pt x="140895" y="199223"/>
                    <a:pt x="71008" y="195486"/>
                    <a:pt x="0" y="190254"/>
                  </a:cubicBezTo>
                  <a:cubicBezTo>
                    <a:pt x="747" y="187264"/>
                    <a:pt x="1121" y="185395"/>
                    <a:pt x="2242" y="183900"/>
                  </a:cubicBezTo>
                  <a:cubicBezTo>
                    <a:pt x="35878" y="135690"/>
                    <a:pt x="72876" y="90469"/>
                    <a:pt x="114734" y="48986"/>
                  </a:cubicBezTo>
                  <a:cubicBezTo>
                    <a:pt x="174156" y="-10063"/>
                    <a:pt x="241800" y="-9689"/>
                    <a:pt x="312435" y="18340"/>
                  </a:cubicBezTo>
                  <a:close/>
                </a:path>
              </a:pathLst>
            </a:custGeom>
            <a:grpFill/>
            <a:ln w="3729" cap="flat">
              <a:noFill/>
              <a:prstDash val="solid"/>
              <a:miter/>
            </a:ln>
          </p:spPr>
          <p:txBody>
            <a:bodyPr rtlCol="0" anchor="ctr"/>
            <a:lstStyle/>
            <a:p>
              <a:endParaRPr lang="en-US" sz="1050"/>
            </a:p>
          </p:txBody>
        </p:sp>
        <p:sp>
          <p:nvSpPr>
            <p:cNvPr id="40" name="Freeform: Shape 964">
              <a:extLst>
                <a:ext uri="{FF2B5EF4-FFF2-40B4-BE49-F238E27FC236}">
                  <a16:creationId xmlns:a16="http://schemas.microsoft.com/office/drawing/2014/main" id="{2099CE9D-956D-DB42-9FA8-D58D8BDDF4BB}"/>
                </a:ext>
              </a:extLst>
            </p:cNvPr>
            <p:cNvSpPr/>
            <p:nvPr/>
          </p:nvSpPr>
          <p:spPr>
            <a:xfrm>
              <a:off x="4267355" y="3020518"/>
              <a:ext cx="228217" cy="491936"/>
            </a:xfrm>
            <a:custGeom>
              <a:avLst/>
              <a:gdLst>
                <a:gd name="connsiteX0" fmla="*/ 46052 w 168176"/>
                <a:gd name="connsiteY0" fmla="*/ 107633 h 362513"/>
                <a:gd name="connsiteX1" fmla="*/ 107717 w 168176"/>
                <a:gd name="connsiteY1" fmla="*/ 365877 h 362513"/>
                <a:gd name="connsiteX2" fmla="*/ 86414 w 168176"/>
                <a:gd name="connsiteY2" fmla="*/ 351302 h 362513"/>
                <a:gd name="connsiteX3" fmla="*/ 64365 w 168176"/>
                <a:gd name="connsiteY3" fmla="*/ 333363 h 362513"/>
                <a:gd name="connsiteX4" fmla="*/ 1205 w 168176"/>
                <a:gd name="connsiteY4" fmla="*/ 209286 h 362513"/>
                <a:gd name="connsiteX5" fmla="*/ 16528 w 168176"/>
                <a:gd name="connsiteY5" fmla="*/ 0 h 362513"/>
                <a:gd name="connsiteX6" fmla="*/ 20265 w 168176"/>
                <a:gd name="connsiteY6" fmla="*/ 747 h 362513"/>
                <a:gd name="connsiteX7" fmla="*/ 143968 w 168176"/>
                <a:gd name="connsiteY7" fmla="*/ 162571 h 362513"/>
                <a:gd name="connsiteX8" fmla="*/ 142473 w 168176"/>
                <a:gd name="connsiteY8" fmla="*/ 357655 h 362513"/>
                <a:gd name="connsiteX9" fmla="*/ 99121 w 168176"/>
                <a:gd name="connsiteY9" fmla="*/ 230215 h 362513"/>
                <a:gd name="connsiteX10" fmla="*/ 51284 w 168176"/>
                <a:gd name="connsiteY10" fmla="*/ 106138 h 362513"/>
                <a:gd name="connsiteX11" fmla="*/ 46052 w 168176"/>
                <a:gd name="connsiteY11" fmla="*/ 107633 h 362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8176" h="362513">
                  <a:moveTo>
                    <a:pt x="46052" y="107633"/>
                  </a:moveTo>
                  <a:cubicBezTo>
                    <a:pt x="66607" y="193964"/>
                    <a:pt x="87162" y="279920"/>
                    <a:pt x="107717" y="365877"/>
                  </a:cubicBezTo>
                  <a:cubicBezTo>
                    <a:pt x="101737" y="362140"/>
                    <a:pt x="93889" y="356908"/>
                    <a:pt x="86414" y="351302"/>
                  </a:cubicBezTo>
                  <a:cubicBezTo>
                    <a:pt x="78940" y="345696"/>
                    <a:pt x="71465" y="339717"/>
                    <a:pt x="64365" y="333363"/>
                  </a:cubicBezTo>
                  <a:cubicBezTo>
                    <a:pt x="27366" y="300102"/>
                    <a:pt x="5316" y="259366"/>
                    <a:pt x="1205" y="209286"/>
                  </a:cubicBezTo>
                  <a:cubicBezTo>
                    <a:pt x="-2906" y="157338"/>
                    <a:pt x="3821" y="51574"/>
                    <a:pt x="16528" y="0"/>
                  </a:cubicBezTo>
                  <a:cubicBezTo>
                    <a:pt x="17649" y="374"/>
                    <a:pt x="19518" y="0"/>
                    <a:pt x="20265" y="747"/>
                  </a:cubicBezTo>
                  <a:cubicBezTo>
                    <a:pt x="66607" y="50827"/>
                    <a:pt x="109959" y="103148"/>
                    <a:pt x="143968" y="162571"/>
                  </a:cubicBezTo>
                  <a:cubicBezTo>
                    <a:pt x="181714" y="227599"/>
                    <a:pt x="171998" y="291880"/>
                    <a:pt x="142473" y="357655"/>
                  </a:cubicBezTo>
                  <a:cubicBezTo>
                    <a:pt x="127898" y="314303"/>
                    <a:pt x="114070" y="272072"/>
                    <a:pt x="99121" y="230215"/>
                  </a:cubicBezTo>
                  <a:cubicBezTo>
                    <a:pt x="84172" y="188358"/>
                    <a:pt x="67354" y="147248"/>
                    <a:pt x="51284" y="106138"/>
                  </a:cubicBezTo>
                  <a:cubicBezTo>
                    <a:pt x="49789" y="106512"/>
                    <a:pt x="47921" y="107259"/>
                    <a:pt x="46052" y="107633"/>
                  </a:cubicBezTo>
                  <a:close/>
                </a:path>
              </a:pathLst>
            </a:custGeom>
            <a:grpFill/>
            <a:ln w="3729" cap="flat">
              <a:noFill/>
              <a:prstDash val="solid"/>
              <a:miter/>
            </a:ln>
          </p:spPr>
          <p:txBody>
            <a:bodyPr rtlCol="0" anchor="ctr"/>
            <a:lstStyle/>
            <a:p>
              <a:endParaRPr lang="en-US" sz="1050"/>
            </a:p>
          </p:txBody>
        </p:sp>
        <p:sp>
          <p:nvSpPr>
            <p:cNvPr id="41" name="Freeform: Shape 965">
              <a:extLst>
                <a:ext uri="{FF2B5EF4-FFF2-40B4-BE49-F238E27FC236}">
                  <a16:creationId xmlns:a16="http://schemas.microsoft.com/office/drawing/2014/main" id="{7BF1D513-2730-7845-94A7-05E82C213DDD}"/>
                </a:ext>
              </a:extLst>
            </p:cNvPr>
            <p:cNvSpPr/>
            <p:nvPr/>
          </p:nvSpPr>
          <p:spPr>
            <a:xfrm>
              <a:off x="7694008" y="3014432"/>
              <a:ext cx="223145" cy="502079"/>
            </a:xfrm>
            <a:custGeom>
              <a:avLst/>
              <a:gdLst>
                <a:gd name="connsiteX0" fmla="*/ 116433 w 164439"/>
                <a:gd name="connsiteY0" fmla="*/ 110623 h 369988"/>
                <a:gd name="connsiteX1" fmla="*/ 25992 w 164439"/>
                <a:gd name="connsiteY1" fmla="*/ 360271 h 369988"/>
                <a:gd name="connsiteX2" fmla="*/ 12538 w 164439"/>
                <a:gd name="connsiteY2" fmla="*/ 194337 h 369988"/>
                <a:gd name="connsiteX3" fmla="*/ 153058 w 164439"/>
                <a:gd name="connsiteY3" fmla="*/ 0 h 369988"/>
                <a:gd name="connsiteX4" fmla="*/ 163149 w 164439"/>
                <a:gd name="connsiteY4" fmla="*/ 76614 h 369988"/>
                <a:gd name="connsiteX5" fmla="*/ 167260 w 164439"/>
                <a:gd name="connsiteY5" fmla="*/ 208913 h 369988"/>
                <a:gd name="connsiteX6" fmla="*/ 94757 w 164439"/>
                <a:gd name="connsiteY6" fmla="*/ 346444 h 369988"/>
                <a:gd name="connsiteX7" fmla="*/ 60748 w 164439"/>
                <a:gd name="connsiteY7" fmla="*/ 371483 h 369988"/>
                <a:gd name="connsiteX8" fmla="*/ 122787 w 164439"/>
                <a:gd name="connsiteY8" fmla="*/ 112118 h 369988"/>
                <a:gd name="connsiteX9" fmla="*/ 116433 w 164439"/>
                <a:gd name="connsiteY9" fmla="*/ 110623 h 36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439" h="369988">
                  <a:moveTo>
                    <a:pt x="116433" y="110623"/>
                  </a:moveTo>
                  <a:cubicBezTo>
                    <a:pt x="86535" y="193964"/>
                    <a:pt x="56264" y="276931"/>
                    <a:pt x="25992" y="360271"/>
                  </a:cubicBezTo>
                  <a:cubicBezTo>
                    <a:pt x="2821" y="306829"/>
                    <a:pt x="-11754" y="251517"/>
                    <a:pt x="12538" y="194337"/>
                  </a:cubicBezTo>
                  <a:cubicBezTo>
                    <a:pt x="43931" y="120713"/>
                    <a:pt x="97373" y="62038"/>
                    <a:pt x="153058" y="0"/>
                  </a:cubicBezTo>
                  <a:cubicBezTo>
                    <a:pt x="156796" y="28403"/>
                    <a:pt x="161654" y="52322"/>
                    <a:pt x="163149" y="76614"/>
                  </a:cubicBezTo>
                  <a:cubicBezTo>
                    <a:pt x="165765" y="120713"/>
                    <a:pt x="168007" y="164813"/>
                    <a:pt x="167260" y="208913"/>
                  </a:cubicBezTo>
                  <a:cubicBezTo>
                    <a:pt x="166513" y="266466"/>
                    <a:pt x="138483" y="310940"/>
                    <a:pt x="94757" y="346444"/>
                  </a:cubicBezTo>
                  <a:cubicBezTo>
                    <a:pt x="83546" y="355413"/>
                    <a:pt x="71586" y="363635"/>
                    <a:pt x="60748" y="371483"/>
                  </a:cubicBezTo>
                  <a:cubicBezTo>
                    <a:pt x="81303" y="285153"/>
                    <a:pt x="102232" y="198448"/>
                    <a:pt x="122787" y="112118"/>
                  </a:cubicBezTo>
                  <a:cubicBezTo>
                    <a:pt x="121292" y="111744"/>
                    <a:pt x="118676" y="110997"/>
                    <a:pt x="116433" y="110623"/>
                  </a:cubicBezTo>
                  <a:close/>
                </a:path>
              </a:pathLst>
            </a:custGeom>
            <a:grpFill/>
            <a:ln w="3729" cap="flat">
              <a:noFill/>
              <a:prstDash val="solid"/>
              <a:miter/>
            </a:ln>
          </p:spPr>
          <p:txBody>
            <a:bodyPr rtlCol="0" anchor="ctr"/>
            <a:lstStyle/>
            <a:p>
              <a:endParaRPr lang="en-US" sz="1050"/>
            </a:p>
          </p:txBody>
        </p:sp>
        <p:sp>
          <p:nvSpPr>
            <p:cNvPr id="42" name="Freeform: Shape 966">
              <a:extLst>
                <a:ext uri="{FF2B5EF4-FFF2-40B4-BE49-F238E27FC236}">
                  <a16:creationId xmlns:a16="http://schemas.microsoft.com/office/drawing/2014/main" id="{2CBA6607-2C26-984A-8517-2DC4024576F5}"/>
                </a:ext>
              </a:extLst>
            </p:cNvPr>
            <p:cNvSpPr/>
            <p:nvPr/>
          </p:nvSpPr>
          <p:spPr>
            <a:xfrm>
              <a:off x="7729698" y="2522496"/>
              <a:ext cx="268790" cy="395578"/>
            </a:xfrm>
            <a:custGeom>
              <a:avLst/>
              <a:gdLst>
                <a:gd name="connsiteX0" fmla="*/ 69577 w 198074"/>
                <a:gd name="connsiteY0" fmla="*/ 0 h 291505"/>
                <a:gd name="connsiteX1" fmla="*/ 192533 w 198074"/>
                <a:gd name="connsiteY1" fmla="*/ 144632 h 291505"/>
                <a:gd name="connsiteX2" fmla="*/ 195149 w 198074"/>
                <a:gd name="connsiteY2" fmla="*/ 205549 h 291505"/>
                <a:gd name="connsiteX3" fmla="*/ 140585 w 198074"/>
                <a:gd name="connsiteY3" fmla="*/ 281789 h 291505"/>
                <a:gd name="connsiteX4" fmla="*/ 88263 w 198074"/>
                <a:gd name="connsiteY4" fmla="*/ 83715 h 291505"/>
                <a:gd name="connsiteX5" fmla="*/ 83779 w 198074"/>
                <a:gd name="connsiteY5" fmla="*/ 84462 h 291505"/>
                <a:gd name="connsiteX6" fmla="*/ 83779 w 198074"/>
                <a:gd name="connsiteY6" fmla="*/ 152854 h 291505"/>
                <a:gd name="connsiteX7" fmla="*/ 88263 w 198074"/>
                <a:gd name="connsiteY7" fmla="*/ 221246 h 291505"/>
                <a:gd name="connsiteX8" fmla="*/ 97607 w 198074"/>
                <a:gd name="connsiteY8" fmla="*/ 291880 h 291505"/>
                <a:gd name="connsiteX9" fmla="*/ 12771 w 198074"/>
                <a:gd name="connsiteY9" fmla="*/ 227599 h 291505"/>
                <a:gd name="connsiteX10" fmla="*/ 438 w 198074"/>
                <a:gd name="connsiteY10" fmla="*/ 177893 h 291505"/>
                <a:gd name="connsiteX11" fmla="*/ 69577 w 198074"/>
                <a:gd name="connsiteY11" fmla="*/ 0 h 291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74" h="291505">
                  <a:moveTo>
                    <a:pt x="69577" y="0"/>
                  </a:moveTo>
                  <a:cubicBezTo>
                    <a:pt x="117414" y="44100"/>
                    <a:pt x="164130" y="86704"/>
                    <a:pt x="192533" y="144632"/>
                  </a:cubicBezTo>
                  <a:cubicBezTo>
                    <a:pt x="202250" y="164439"/>
                    <a:pt x="202250" y="184994"/>
                    <a:pt x="195149" y="205549"/>
                  </a:cubicBezTo>
                  <a:cubicBezTo>
                    <a:pt x="186180" y="232084"/>
                    <a:pt x="159645" y="268335"/>
                    <a:pt x="140585" y="281789"/>
                  </a:cubicBezTo>
                  <a:cubicBezTo>
                    <a:pt x="123394" y="216387"/>
                    <a:pt x="105829" y="150238"/>
                    <a:pt x="88263" y="83715"/>
                  </a:cubicBezTo>
                  <a:cubicBezTo>
                    <a:pt x="86768" y="84088"/>
                    <a:pt x="85274" y="84462"/>
                    <a:pt x="83779" y="84462"/>
                  </a:cubicBezTo>
                  <a:cubicBezTo>
                    <a:pt x="83779" y="107259"/>
                    <a:pt x="83031" y="130057"/>
                    <a:pt x="83779" y="152854"/>
                  </a:cubicBezTo>
                  <a:cubicBezTo>
                    <a:pt x="84526" y="175651"/>
                    <a:pt x="86021" y="198448"/>
                    <a:pt x="88263" y="221246"/>
                  </a:cubicBezTo>
                  <a:cubicBezTo>
                    <a:pt x="90506" y="244417"/>
                    <a:pt x="94243" y="267214"/>
                    <a:pt x="97607" y="291880"/>
                  </a:cubicBezTo>
                  <a:cubicBezTo>
                    <a:pt x="64345" y="275809"/>
                    <a:pt x="33700" y="258244"/>
                    <a:pt x="12771" y="227599"/>
                  </a:cubicBezTo>
                  <a:cubicBezTo>
                    <a:pt x="2680" y="212650"/>
                    <a:pt x="-1431" y="195832"/>
                    <a:pt x="438" y="177893"/>
                  </a:cubicBezTo>
                  <a:cubicBezTo>
                    <a:pt x="7912" y="113613"/>
                    <a:pt x="38558" y="57927"/>
                    <a:pt x="69577" y="0"/>
                  </a:cubicBezTo>
                  <a:close/>
                </a:path>
              </a:pathLst>
            </a:custGeom>
            <a:grpFill/>
            <a:ln w="3729" cap="flat">
              <a:noFill/>
              <a:prstDash val="solid"/>
              <a:miter/>
            </a:ln>
          </p:spPr>
          <p:txBody>
            <a:bodyPr rtlCol="0" anchor="ctr"/>
            <a:lstStyle/>
            <a:p>
              <a:endParaRPr lang="en-US" sz="1050"/>
            </a:p>
          </p:txBody>
        </p:sp>
        <p:sp>
          <p:nvSpPr>
            <p:cNvPr id="43" name="Freeform: Shape 967">
              <a:extLst>
                <a:ext uri="{FF2B5EF4-FFF2-40B4-BE49-F238E27FC236}">
                  <a16:creationId xmlns:a16="http://schemas.microsoft.com/office/drawing/2014/main" id="{4E6D7C4D-63B0-A541-9172-9709C7FCF349}"/>
                </a:ext>
              </a:extLst>
            </p:cNvPr>
            <p:cNvSpPr/>
            <p:nvPr/>
          </p:nvSpPr>
          <p:spPr>
            <a:xfrm>
              <a:off x="4190694" y="2523003"/>
              <a:ext cx="268790" cy="390506"/>
            </a:xfrm>
            <a:custGeom>
              <a:avLst/>
              <a:gdLst>
                <a:gd name="connsiteX0" fmla="*/ 105161 w 198074"/>
                <a:gd name="connsiteY0" fmla="*/ 289637 h 287768"/>
                <a:gd name="connsiteX1" fmla="*/ 120110 w 198074"/>
                <a:gd name="connsiteY1" fmla="*/ 84462 h 287768"/>
                <a:gd name="connsiteX2" fmla="*/ 114504 w 198074"/>
                <a:gd name="connsiteY2" fmla="*/ 83715 h 287768"/>
                <a:gd name="connsiteX3" fmla="*/ 62930 w 198074"/>
                <a:gd name="connsiteY3" fmla="*/ 285526 h 287768"/>
                <a:gd name="connsiteX4" fmla="*/ 51718 w 198074"/>
                <a:gd name="connsiteY4" fmla="*/ 275062 h 287768"/>
                <a:gd name="connsiteX5" fmla="*/ 11729 w 198074"/>
                <a:gd name="connsiteY5" fmla="*/ 219751 h 287768"/>
                <a:gd name="connsiteX6" fmla="*/ 12103 w 198074"/>
                <a:gd name="connsiteY6" fmla="*/ 134541 h 287768"/>
                <a:gd name="connsiteX7" fmla="*/ 94323 w 198074"/>
                <a:gd name="connsiteY7" fmla="*/ 33262 h 287768"/>
                <a:gd name="connsiteX8" fmla="*/ 130200 w 198074"/>
                <a:gd name="connsiteY8" fmla="*/ 0 h 287768"/>
                <a:gd name="connsiteX9" fmla="*/ 198218 w 198074"/>
                <a:gd name="connsiteY9" fmla="*/ 170793 h 287768"/>
                <a:gd name="connsiteX10" fmla="*/ 173553 w 198074"/>
                <a:gd name="connsiteY10" fmla="*/ 244043 h 287768"/>
                <a:gd name="connsiteX11" fmla="*/ 105161 w 198074"/>
                <a:gd name="connsiteY11" fmla="*/ 289637 h 2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74" h="287768">
                  <a:moveTo>
                    <a:pt x="105161" y="289637"/>
                  </a:moveTo>
                  <a:cubicBezTo>
                    <a:pt x="110019" y="221246"/>
                    <a:pt x="115251" y="152854"/>
                    <a:pt x="120110" y="84462"/>
                  </a:cubicBezTo>
                  <a:cubicBezTo>
                    <a:pt x="118241" y="84088"/>
                    <a:pt x="116372" y="84088"/>
                    <a:pt x="114504" y="83715"/>
                  </a:cubicBezTo>
                  <a:cubicBezTo>
                    <a:pt x="93202" y="149116"/>
                    <a:pt x="71152" y="213771"/>
                    <a:pt x="62930" y="285526"/>
                  </a:cubicBezTo>
                  <a:cubicBezTo>
                    <a:pt x="58445" y="281042"/>
                    <a:pt x="54334" y="278426"/>
                    <a:pt x="51718" y="275062"/>
                  </a:cubicBezTo>
                  <a:cubicBezTo>
                    <a:pt x="37890" y="256749"/>
                    <a:pt x="22941" y="239558"/>
                    <a:pt x="11729" y="219751"/>
                  </a:cubicBezTo>
                  <a:cubicBezTo>
                    <a:pt x="-4341" y="192095"/>
                    <a:pt x="-3593" y="162944"/>
                    <a:pt x="12103" y="134541"/>
                  </a:cubicBezTo>
                  <a:cubicBezTo>
                    <a:pt x="33405" y="95674"/>
                    <a:pt x="63303" y="63907"/>
                    <a:pt x="94323" y="33262"/>
                  </a:cubicBezTo>
                  <a:cubicBezTo>
                    <a:pt x="105534" y="22050"/>
                    <a:pt x="117494" y="11959"/>
                    <a:pt x="130200" y="0"/>
                  </a:cubicBezTo>
                  <a:cubicBezTo>
                    <a:pt x="160098" y="55685"/>
                    <a:pt x="188875" y="109128"/>
                    <a:pt x="198218" y="170793"/>
                  </a:cubicBezTo>
                  <a:cubicBezTo>
                    <a:pt x="202703" y="199569"/>
                    <a:pt x="193734" y="223862"/>
                    <a:pt x="173553" y="244043"/>
                  </a:cubicBezTo>
                  <a:cubicBezTo>
                    <a:pt x="153371" y="264598"/>
                    <a:pt x="129453" y="279547"/>
                    <a:pt x="105161" y="289637"/>
                  </a:cubicBezTo>
                  <a:close/>
                </a:path>
              </a:pathLst>
            </a:custGeom>
            <a:grpFill/>
            <a:ln w="3729" cap="flat">
              <a:noFill/>
              <a:prstDash val="solid"/>
              <a:miter/>
            </a:ln>
          </p:spPr>
          <p:txBody>
            <a:bodyPr rtlCol="0" anchor="ctr"/>
            <a:lstStyle/>
            <a:p>
              <a:endParaRPr lang="en-US" sz="1050"/>
            </a:p>
          </p:txBody>
        </p:sp>
        <p:sp>
          <p:nvSpPr>
            <p:cNvPr id="44" name="Freeform: Shape 968">
              <a:extLst>
                <a:ext uri="{FF2B5EF4-FFF2-40B4-BE49-F238E27FC236}">
                  <a16:creationId xmlns:a16="http://schemas.microsoft.com/office/drawing/2014/main" id="{1EF46205-F75D-E742-AD51-7BB3B3156595}"/>
                </a:ext>
              </a:extLst>
            </p:cNvPr>
            <p:cNvSpPr/>
            <p:nvPr/>
          </p:nvSpPr>
          <p:spPr>
            <a:xfrm>
              <a:off x="6084373" y="1759234"/>
              <a:ext cx="213003" cy="486865"/>
            </a:xfrm>
            <a:custGeom>
              <a:avLst/>
              <a:gdLst>
                <a:gd name="connsiteX0" fmla="*/ 86117 w 156964"/>
                <a:gd name="connsiteY0" fmla="*/ 359150 h 358776"/>
                <a:gd name="connsiteX1" fmla="*/ 95086 w 156964"/>
                <a:gd name="connsiteY1" fmla="*/ 105391 h 358776"/>
                <a:gd name="connsiteX2" fmla="*/ 89854 w 156964"/>
                <a:gd name="connsiteY2" fmla="*/ 104643 h 358776"/>
                <a:gd name="connsiteX3" fmla="*/ 67430 w 156964"/>
                <a:gd name="connsiteY3" fmla="*/ 230215 h 358776"/>
                <a:gd name="connsiteX4" fmla="*/ 50613 w 156964"/>
                <a:gd name="connsiteY4" fmla="*/ 358777 h 358776"/>
                <a:gd name="connsiteX5" fmla="*/ 3523 w 156964"/>
                <a:gd name="connsiteY5" fmla="*/ 200317 h 358776"/>
                <a:gd name="connsiteX6" fmla="*/ 102187 w 156964"/>
                <a:gd name="connsiteY6" fmla="*/ 0 h 358776"/>
                <a:gd name="connsiteX7" fmla="*/ 155630 w 156964"/>
                <a:gd name="connsiteY7" fmla="*/ 176772 h 358776"/>
                <a:gd name="connsiteX8" fmla="*/ 155256 w 156964"/>
                <a:gd name="connsiteY8" fmla="*/ 254881 h 358776"/>
                <a:gd name="connsiteX9" fmla="*/ 86117 w 156964"/>
                <a:gd name="connsiteY9" fmla="*/ 359150 h 358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6964" h="358776">
                  <a:moveTo>
                    <a:pt x="86117" y="359150"/>
                  </a:moveTo>
                  <a:cubicBezTo>
                    <a:pt x="89106" y="275062"/>
                    <a:pt x="92096" y="190226"/>
                    <a:pt x="95086" y="105391"/>
                  </a:cubicBezTo>
                  <a:cubicBezTo>
                    <a:pt x="93217" y="105017"/>
                    <a:pt x="91722" y="105017"/>
                    <a:pt x="89854" y="104643"/>
                  </a:cubicBezTo>
                  <a:cubicBezTo>
                    <a:pt x="82379" y="146500"/>
                    <a:pt x="73784" y="188358"/>
                    <a:pt x="67430" y="230215"/>
                  </a:cubicBezTo>
                  <a:cubicBezTo>
                    <a:pt x="61077" y="272072"/>
                    <a:pt x="56219" y="314303"/>
                    <a:pt x="50613" y="358777"/>
                  </a:cubicBezTo>
                  <a:cubicBezTo>
                    <a:pt x="15482" y="310566"/>
                    <a:pt x="-9557" y="261234"/>
                    <a:pt x="3523" y="200317"/>
                  </a:cubicBezTo>
                  <a:cubicBezTo>
                    <a:pt x="14361" y="150985"/>
                    <a:pt x="71915" y="33262"/>
                    <a:pt x="102187" y="0"/>
                  </a:cubicBezTo>
                  <a:cubicBezTo>
                    <a:pt x="125358" y="57554"/>
                    <a:pt x="147034" y="115481"/>
                    <a:pt x="155630" y="176772"/>
                  </a:cubicBezTo>
                  <a:cubicBezTo>
                    <a:pt x="159367" y="202559"/>
                    <a:pt x="159367" y="229468"/>
                    <a:pt x="155256" y="254881"/>
                  </a:cubicBezTo>
                  <a:cubicBezTo>
                    <a:pt x="149276" y="292627"/>
                    <a:pt x="116015" y="337474"/>
                    <a:pt x="86117" y="359150"/>
                  </a:cubicBezTo>
                  <a:close/>
                </a:path>
              </a:pathLst>
            </a:custGeom>
            <a:grpFill/>
            <a:ln w="3729" cap="flat">
              <a:noFill/>
              <a:prstDash val="solid"/>
              <a:miter/>
            </a:ln>
          </p:spPr>
          <p:txBody>
            <a:bodyPr rtlCol="0" anchor="ctr"/>
            <a:lstStyle/>
            <a:p>
              <a:endParaRPr lang="en-US" sz="1050"/>
            </a:p>
          </p:txBody>
        </p:sp>
        <p:sp>
          <p:nvSpPr>
            <p:cNvPr id="45" name="Freeform: Shape 969">
              <a:extLst>
                <a:ext uri="{FF2B5EF4-FFF2-40B4-BE49-F238E27FC236}">
                  <a16:creationId xmlns:a16="http://schemas.microsoft.com/office/drawing/2014/main" id="{5445524A-5BF4-244B-8565-5A95FDD33E77}"/>
                </a:ext>
              </a:extLst>
            </p:cNvPr>
            <p:cNvSpPr/>
            <p:nvPr/>
          </p:nvSpPr>
          <p:spPr>
            <a:xfrm>
              <a:off x="5017037" y="4845998"/>
              <a:ext cx="349934" cy="238361"/>
            </a:xfrm>
            <a:custGeom>
              <a:avLst/>
              <a:gdLst>
                <a:gd name="connsiteX0" fmla="*/ 243669 w 257870"/>
                <a:gd name="connsiteY0" fmla="*/ 24859 h 175651"/>
                <a:gd name="connsiteX1" fmla="*/ 71382 w 257870"/>
                <a:gd name="connsiteY1" fmla="*/ 125391 h 175651"/>
                <a:gd name="connsiteX2" fmla="*/ 74371 w 257870"/>
                <a:gd name="connsiteY2" fmla="*/ 132118 h 175651"/>
                <a:gd name="connsiteX3" fmla="*/ 261234 w 257870"/>
                <a:gd name="connsiteY3" fmla="*/ 62232 h 175651"/>
                <a:gd name="connsiteX4" fmla="*/ 216387 w 257870"/>
                <a:gd name="connsiteY4" fmla="*/ 154542 h 175651"/>
                <a:gd name="connsiteX5" fmla="*/ 153227 w 257870"/>
                <a:gd name="connsiteY5" fmla="*/ 177713 h 175651"/>
                <a:gd name="connsiteX6" fmla="*/ 0 w 257870"/>
                <a:gd name="connsiteY6" fmla="*/ 164632 h 175651"/>
                <a:gd name="connsiteX7" fmla="*/ 1495 w 257870"/>
                <a:gd name="connsiteY7" fmla="*/ 157532 h 175651"/>
                <a:gd name="connsiteX8" fmla="*/ 78856 w 257870"/>
                <a:gd name="connsiteY8" fmla="*/ 43171 h 175651"/>
                <a:gd name="connsiteX9" fmla="*/ 150611 w 257870"/>
                <a:gd name="connsiteY9" fmla="*/ 193 h 175651"/>
                <a:gd name="connsiteX10" fmla="*/ 243669 w 257870"/>
                <a:gd name="connsiteY10" fmla="*/ 24859 h 175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7870" h="175651">
                  <a:moveTo>
                    <a:pt x="243669" y="24859"/>
                  </a:moveTo>
                  <a:cubicBezTo>
                    <a:pt x="186489" y="58120"/>
                    <a:pt x="128935" y="91756"/>
                    <a:pt x="71382" y="125391"/>
                  </a:cubicBezTo>
                  <a:cubicBezTo>
                    <a:pt x="72503" y="127634"/>
                    <a:pt x="73624" y="129876"/>
                    <a:pt x="74371" y="132118"/>
                  </a:cubicBezTo>
                  <a:cubicBezTo>
                    <a:pt x="136784" y="108947"/>
                    <a:pt x="199196" y="85403"/>
                    <a:pt x="261234" y="62232"/>
                  </a:cubicBezTo>
                  <a:cubicBezTo>
                    <a:pt x="254133" y="95119"/>
                    <a:pt x="243669" y="128755"/>
                    <a:pt x="216387" y="154542"/>
                  </a:cubicBezTo>
                  <a:cubicBezTo>
                    <a:pt x="198822" y="171359"/>
                    <a:pt x="176399" y="175844"/>
                    <a:pt x="153227" y="177713"/>
                  </a:cubicBezTo>
                  <a:cubicBezTo>
                    <a:pt x="101653" y="181450"/>
                    <a:pt x="51200" y="174723"/>
                    <a:pt x="0" y="164632"/>
                  </a:cubicBezTo>
                  <a:cubicBezTo>
                    <a:pt x="374" y="162016"/>
                    <a:pt x="374" y="159400"/>
                    <a:pt x="1495" y="157532"/>
                  </a:cubicBezTo>
                  <a:cubicBezTo>
                    <a:pt x="26908" y="119038"/>
                    <a:pt x="51574" y="80170"/>
                    <a:pt x="78856" y="43171"/>
                  </a:cubicBezTo>
                  <a:cubicBezTo>
                    <a:pt x="96048" y="19627"/>
                    <a:pt x="119592" y="1688"/>
                    <a:pt x="150611" y="193"/>
                  </a:cubicBezTo>
                  <a:cubicBezTo>
                    <a:pt x="185368" y="-1676"/>
                    <a:pt x="216013" y="10284"/>
                    <a:pt x="243669" y="24859"/>
                  </a:cubicBezTo>
                  <a:close/>
                </a:path>
              </a:pathLst>
            </a:custGeom>
            <a:grpFill/>
            <a:ln w="3729" cap="flat">
              <a:noFill/>
              <a:prstDash val="solid"/>
              <a:miter/>
            </a:ln>
          </p:spPr>
          <p:txBody>
            <a:bodyPr rtlCol="0" anchor="ctr"/>
            <a:lstStyle/>
            <a:p>
              <a:endParaRPr lang="en-US" sz="1050"/>
            </a:p>
          </p:txBody>
        </p:sp>
        <p:sp>
          <p:nvSpPr>
            <p:cNvPr id="46" name="Freeform: Shape 970">
              <a:extLst>
                <a:ext uri="{FF2B5EF4-FFF2-40B4-BE49-F238E27FC236}">
                  <a16:creationId xmlns:a16="http://schemas.microsoft.com/office/drawing/2014/main" id="{33B79C13-D987-9B4B-A6A3-945C19771A12}"/>
                </a:ext>
              </a:extLst>
            </p:cNvPr>
            <p:cNvSpPr/>
            <p:nvPr/>
          </p:nvSpPr>
          <p:spPr>
            <a:xfrm>
              <a:off x="6821479" y="4846935"/>
              <a:ext cx="349934" cy="238361"/>
            </a:xfrm>
            <a:custGeom>
              <a:avLst/>
              <a:gdLst>
                <a:gd name="connsiteX0" fmla="*/ 0 w 257870"/>
                <a:gd name="connsiteY0" fmla="*/ 61914 h 175651"/>
                <a:gd name="connsiteX1" fmla="*/ 184994 w 257870"/>
                <a:gd name="connsiteY1" fmla="*/ 131053 h 175651"/>
                <a:gd name="connsiteX2" fmla="*/ 187237 w 257870"/>
                <a:gd name="connsiteY2" fmla="*/ 126195 h 175651"/>
                <a:gd name="connsiteX3" fmla="*/ 132673 w 257870"/>
                <a:gd name="connsiteY3" fmla="*/ 91064 h 175651"/>
                <a:gd name="connsiteX4" fmla="*/ 75119 w 257870"/>
                <a:gd name="connsiteY4" fmla="*/ 57055 h 175651"/>
                <a:gd name="connsiteX5" fmla="*/ 15697 w 257870"/>
                <a:gd name="connsiteY5" fmla="*/ 26784 h 175651"/>
                <a:gd name="connsiteX6" fmla="*/ 163692 w 257870"/>
                <a:gd name="connsiteY6" fmla="*/ 24541 h 175651"/>
                <a:gd name="connsiteX7" fmla="*/ 259739 w 257870"/>
                <a:gd name="connsiteY7" fmla="*/ 163941 h 175651"/>
                <a:gd name="connsiteX8" fmla="*/ 81472 w 257870"/>
                <a:gd name="connsiteY8" fmla="*/ 172537 h 175651"/>
                <a:gd name="connsiteX9" fmla="*/ 44847 w 257870"/>
                <a:gd name="connsiteY9" fmla="*/ 154224 h 175651"/>
                <a:gd name="connsiteX10" fmla="*/ 0 w 257870"/>
                <a:gd name="connsiteY10" fmla="*/ 61914 h 175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7870" h="175651">
                  <a:moveTo>
                    <a:pt x="0" y="61914"/>
                  </a:moveTo>
                  <a:cubicBezTo>
                    <a:pt x="61665" y="85085"/>
                    <a:pt x="123329" y="107882"/>
                    <a:pt x="184994" y="131053"/>
                  </a:cubicBezTo>
                  <a:cubicBezTo>
                    <a:pt x="185742" y="129558"/>
                    <a:pt x="186489" y="128063"/>
                    <a:pt x="187237" y="126195"/>
                  </a:cubicBezTo>
                  <a:cubicBezTo>
                    <a:pt x="168924" y="114609"/>
                    <a:pt x="150985" y="102650"/>
                    <a:pt x="132673" y="91064"/>
                  </a:cubicBezTo>
                  <a:cubicBezTo>
                    <a:pt x="113613" y="79479"/>
                    <a:pt x="94553" y="67520"/>
                    <a:pt x="75119" y="57055"/>
                  </a:cubicBezTo>
                  <a:cubicBezTo>
                    <a:pt x="55685" y="46217"/>
                    <a:pt x="35504" y="36874"/>
                    <a:pt x="15697" y="26784"/>
                  </a:cubicBezTo>
                  <a:cubicBezTo>
                    <a:pt x="53069" y="-7973"/>
                    <a:pt x="125572" y="-9094"/>
                    <a:pt x="163692" y="24541"/>
                  </a:cubicBezTo>
                  <a:cubicBezTo>
                    <a:pt x="195085" y="52571"/>
                    <a:pt x="250770" y="132922"/>
                    <a:pt x="259739" y="163941"/>
                  </a:cubicBezTo>
                  <a:cubicBezTo>
                    <a:pt x="200317" y="174779"/>
                    <a:pt x="141268" y="184496"/>
                    <a:pt x="81472" y="172537"/>
                  </a:cubicBezTo>
                  <a:cubicBezTo>
                    <a:pt x="68392" y="169921"/>
                    <a:pt x="55311" y="162446"/>
                    <a:pt x="44847" y="154224"/>
                  </a:cubicBezTo>
                  <a:cubicBezTo>
                    <a:pt x="21676" y="135911"/>
                    <a:pt x="1121" y="89196"/>
                    <a:pt x="0" y="61914"/>
                  </a:cubicBezTo>
                  <a:close/>
                </a:path>
              </a:pathLst>
            </a:custGeom>
            <a:grpFill/>
            <a:ln w="3729" cap="flat">
              <a:noFill/>
              <a:prstDash val="solid"/>
              <a:miter/>
            </a:ln>
          </p:spPr>
          <p:txBody>
            <a:bodyPr rtlCol="0" anchor="ctr"/>
            <a:lstStyle/>
            <a:p>
              <a:endParaRPr lang="en-US" sz="1050"/>
            </a:p>
          </p:txBody>
        </p:sp>
        <p:sp>
          <p:nvSpPr>
            <p:cNvPr id="47" name="Freeform: Shape 971">
              <a:extLst>
                <a:ext uri="{FF2B5EF4-FFF2-40B4-BE49-F238E27FC236}">
                  <a16:creationId xmlns:a16="http://schemas.microsoft.com/office/drawing/2014/main" id="{16837C72-3B4C-E642-8B05-06BE057CED9D}"/>
                </a:ext>
              </a:extLst>
            </p:cNvPr>
            <p:cNvSpPr/>
            <p:nvPr/>
          </p:nvSpPr>
          <p:spPr>
            <a:xfrm>
              <a:off x="5986281" y="3546941"/>
              <a:ext cx="218075" cy="380363"/>
            </a:xfrm>
            <a:custGeom>
              <a:avLst/>
              <a:gdLst>
                <a:gd name="connsiteX0" fmla="*/ 129250 w 160701"/>
                <a:gd name="connsiteY0" fmla="*/ 271325 h 280294"/>
                <a:gd name="connsiteX1" fmla="*/ 56748 w 160701"/>
                <a:gd name="connsiteY1" fmla="*/ 81846 h 280294"/>
                <a:gd name="connsiteX2" fmla="*/ 50021 w 160701"/>
                <a:gd name="connsiteY2" fmla="*/ 83715 h 280294"/>
                <a:gd name="connsiteX3" fmla="*/ 93373 w 160701"/>
                <a:gd name="connsiteY3" fmla="*/ 281042 h 280294"/>
                <a:gd name="connsiteX4" fmla="*/ 689 w 160701"/>
                <a:gd name="connsiteY4" fmla="*/ 148369 h 280294"/>
                <a:gd name="connsiteX5" fmla="*/ 26102 w 160701"/>
                <a:gd name="connsiteY5" fmla="*/ 6727 h 280294"/>
                <a:gd name="connsiteX6" fmla="*/ 29466 w 160701"/>
                <a:gd name="connsiteY6" fmla="*/ 0 h 280294"/>
                <a:gd name="connsiteX7" fmla="*/ 151674 w 160701"/>
                <a:gd name="connsiteY7" fmla="*/ 137531 h 280294"/>
                <a:gd name="connsiteX8" fmla="*/ 159896 w 160701"/>
                <a:gd name="connsiteY8" fmla="*/ 198448 h 280294"/>
                <a:gd name="connsiteX9" fmla="*/ 129250 w 160701"/>
                <a:gd name="connsiteY9" fmla="*/ 271325 h 28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701" h="280294">
                  <a:moveTo>
                    <a:pt x="129250" y="271325"/>
                  </a:moveTo>
                  <a:cubicBezTo>
                    <a:pt x="104958" y="208165"/>
                    <a:pt x="81040" y="145006"/>
                    <a:pt x="56748" y="81846"/>
                  </a:cubicBezTo>
                  <a:cubicBezTo>
                    <a:pt x="54505" y="82593"/>
                    <a:pt x="52263" y="82967"/>
                    <a:pt x="50021" y="83715"/>
                  </a:cubicBezTo>
                  <a:cubicBezTo>
                    <a:pt x="64596" y="149864"/>
                    <a:pt x="79171" y="216013"/>
                    <a:pt x="93373" y="281042"/>
                  </a:cubicBezTo>
                  <a:cubicBezTo>
                    <a:pt x="32455" y="262729"/>
                    <a:pt x="-5664" y="212650"/>
                    <a:pt x="689" y="148369"/>
                  </a:cubicBezTo>
                  <a:cubicBezTo>
                    <a:pt x="5174" y="100532"/>
                    <a:pt x="17133" y="53816"/>
                    <a:pt x="26102" y="6727"/>
                  </a:cubicBezTo>
                  <a:cubicBezTo>
                    <a:pt x="26476" y="4859"/>
                    <a:pt x="27971" y="3364"/>
                    <a:pt x="29466" y="0"/>
                  </a:cubicBezTo>
                  <a:cubicBezTo>
                    <a:pt x="76181" y="41484"/>
                    <a:pt x="122150" y="82220"/>
                    <a:pt x="151674" y="137531"/>
                  </a:cubicBezTo>
                  <a:cubicBezTo>
                    <a:pt x="161765" y="156591"/>
                    <a:pt x="163633" y="177146"/>
                    <a:pt x="159896" y="198448"/>
                  </a:cubicBezTo>
                  <a:cubicBezTo>
                    <a:pt x="155038" y="225357"/>
                    <a:pt x="143826" y="250022"/>
                    <a:pt x="129250" y="271325"/>
                  </a:cubicBezTo>
                  <a:close/>
                </a:path>
              </a:pathLst>
            </a:custGeom>
            <a:grpFill/>
            <a:ln w="3729" cap="flat">
              <a:noFill/>
              <a:prstDash val="solid"/>
              <a:miter/>
            </a:ln>
          </p:spPr>
          <p:txBody>
            <a:bodyPr rtlCol="0" anchor="ctr"/>
            <a:lstStyle/>
            <a:p>
              <a:endParaRPr lang="en-US" sz="1050"/>
            </a:p>
          </p:txBody>
        </p:sp>
        <p:sp>
          <p:nvSpPr>
            <p:cNvPr id="48" name="Freeform: Shape 972">
              <a:extLst>
                <a:ext uri="{FF2B5EF4-FFF2-40B4-BE49-F238E27FC236}">
                  <a16:creationId xmlns:a16="http://schemas.microsoft.com/office/drawing/2014/main" id="{FBB2D22F-93F6-A84F-86E6-78FA58376175}"/>
                </a:ext>
              </a:extLst>
            </p:cNvPr>
            <p:cNvSpPr/>
            <p:nvPr/>
          </p:nvSpPr>
          <p:spPr>
            <a:xfrm>
              <a:off x="7403018" y="3476953"/>
              <a:ext cx="213003" cy="385433"/>
            </a:xfrm>
            <a:custGeom>
              <a:avLst/>
              <a:gdLst>
                <a:gd name="connsiteX0" fmla="*/ 31886 w 156964"/>
                <a:gd name="connsiteY0" fmla="*/ 271698 h 284031"/>
                <a:gd name="connsiteX1" fmla="*/ 17685 w 156964"/>
                <a:gd name="connsiteY1" fmla="*/ 123703 h 284031"/>
                <a:gd name="connsiteX2" fmla="*/ 133166 w 156964"/>
                <a:gd name="connsiteY2" fmla="*/ 0 h 284031"/>
                <a:gd name="connsiteX3" fmla="*/ 151105 w 156964"/>
                <a:gd name="connsiteY3" fmla="*/ 77361 h 284031"/>
                <a:gd name="connsiteX4" fmla="*/ 160448 w 156964"/>
                <a:gd name="connsiteY4" fmla="*/ 170419 h 284031"/>
                <a:gd name="connsiteX5" fmla="*/ 119338 w 156964"/>
                <a:gd name="connsiteY5" fmla="*/ 252265 h 284031"/>
                <a:gd name="connsiteX6" fmla="*/ 67017 w 156964"/>
                <a:gd name="connsiteY6" fmla="*/ 286274 h 284031"/>
                <a:gd name="connsiteX7" fmla="*/ 111490 w 156964"/>
                <a:gd name="connsiteY7" fmla="*/ 84836 h 284031"/>
                <a:gd name="connsiteX8" fmla="*/ 104763 w 156964"/>
                <a:gd name="connsiteY8" fmla="*/ 82593 h 284031"/>
                <a:gd name="connsiteX9" fmla="*/ 31886 w 156964"/>
                <a:gd name="connsiteY9" fmla="*/ 271698 h 284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6964" h="284031">
                  <a:moveTo>
                    <a:pt x="31886" y="271698"/>
                  </a:moveTo>
                  <a:cubicBezTo>
                    <a:pt x="-3617" y="233205"/>
                    <a:pt x="-11092" y="168924"/>
                    <a:pt x="17685" y="123703"/>
                  </a:cubicBezTo>
                  <a:cubicBezTo>
                    <a:pt x="47583" y="76240"/>
                    <a:pt x="88319" y="38494"/>
                    <a:pt x="133166" y="0"/>
                  </a:cubicBezTo>
                  <a:cubicBezTo>
                    <a:pt x="139519" y="27656"/>
                    <a:pt x="147368" y="52322"/>
                    <a:pt x="151105" y="77361"/>
                  </a:cubicBezTo>
                  <a:cubicBezTo>
                    <a:pt x="155963" y="108007"/>
                    <a:pt x="158953" y="139400"/>
                    <a:pt x="160448" y="170419"/>
                  </a:cubicBezTo>
                  <a:cubicBezTo>
                    <a:pt x="161943" y="204802"/>
                    <a:pt x="145873" y="232084"/>
                    <a:pt x="119338" y="252265"/>
                  </a:cubicBezTo>
                  <a:cubicBezTo>
                    <a:pt x="102894" y="264971"/>
                    <a:pt x="84582" y="275062"/>
                    <a:pt x="67017" y="286274"/>
                  </a:cubicBezTo>
                  <a:cubicBezTo>
                    <a:pt x="81966" y="217882"/>
                    <a:pt x="96915" y="151359"/>
                    <a:pt x="111490" y="84836"/>
                  </a:cubicBezTo>
                  <a:cubicBezTo>
                    <a:pt x="109248" y="84088"/>
                    <a:pt x="107005" y="83341"/>
                    <a:pt x="104763" y="82593"/>
                  </a:cubicBezTo>
                  <a:cubicBezTo>
                    <a:pt x="80097" y="146127"/>
                    <a:pt x="55805" y="209286"/>
                    <a:pt x="31886" y="271698"/>
                  </a:cubicBezTo>
                  <a:close/>
                </a:path>
              </a:pathLst>
            </a:custGeom>
            <a:grpFill/>
            <a:ln w="3729" cap="flat">
              <a:noFill/>
              <a:prstDash val="solid"/>
              <a:miter/>
            </a:ln>
          </p:spPr>
          <p:txBody>
            <a:bodyPr rtlCol="0" anchor="ctr"/>
            <a:lstStyle/>
            <a:p>
              <a:endParaRPr lang="en-US" sz="1050"/>
            </a:p>
          </p:txBody>
        </p:sp>
        <p:sp>
          <p:nvSpPr>
            <p:cNvPr id="49" name="Freeform: Shape 973">
              <a:extLst>
                <a:ext uri="{FF2B5EF4-FFF2-40B4-BE49-F238E27FC236}">
                  <a16:creationId xmlns:a16="http://schemas.microsoft.com/office/drawing/2014/main" id="{FAB184A1-1B6F-0A42-ABA5-27232277F12A}"/>
                </a:ext>
              </a:extLst>
            </p:cNvPr>
            <p:cNvSpPr/>
            <p:nvPr/>
          </p:nvSpPr>
          <p:spPr>
            <a:xfrm>
              <a:off x="4569552" y="3477967"/>
              <a:ext cx="218075" cy="380363"/>
            </a:xfrm>
            <a:custGeom>
              <a:avLst/>
              <a:gdLst>
                <a:gd name="connsiteX0" fmla="*/ 28910 w 160701"/>
                <a:gd name="connsiteY0" fmla="*/ 0 h 280294"/>
                <a:gd name="connsiteX1" fmla="*/ 141027 w 160701"/>
                <a:gd name="connsiteY1" fmla="*/ 118471 h 280294"/>
                <a:gd name="connsiteX2" fmla="*/ 129442 w 160701"/>
                <a:gd name="connsiteY2" fmla="*/ 271325 h 280294"/>
                <a:gd name="connsiteX3" fmla="*/ 56939 w 160701"/>
                <a:gd name="connsiteY3" fmla="*/ 81846 h 280294"/>
                <a:gd name="connsiteX4" fmla="*/ 50212 w 160701"/>
                <a:gd name="connsiteY4" fmla="*/ 83715 h 280294"/>
                <a:gd name="connsiteX5" fmla="*/ 93564 w 160701"/>
                <a:gd name="connsiteY5" fmla="*/ 281789 h 280294"/>
                <a:gd name="connsiteX6" fmla="*/ 133 w 160701"/>
                <a:gd name="connsiteY6" fmla="*/ 150985 h 280294"/>
                <a:gd name="connsiteX7" fmla="*/ 28910 w 160701"/>
                <a:gd name="connsiteY7" fmla="*/ 0 h 28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701" h="280294">
                  <a:moveTo>
                    <a:pt x="28910" y="0"/>
                  </a:moveTo>
                  <a:cubicBezTo>
                    <a:pt x="71888" y="36999"/>
                    <a:pt x="111129" y="73624"/>
                    <a:pt x="141027" y="118471"/>
                  </a:cubicBezTo>
                  <a:cubicBezTo>
                    <a:pt x="172420" y="166308"/>
                    <a:pt x="167188" y="224235"/>
                    <a:pt x="129442" y="271325"/>
                  </a:cubicBezTo>
                  <a:cubicBezTo>
                    <a:pt x="105523" y="208913"/>
                    <a:pt x="81231" y="145379"/>
                    <a:pt x="56939" y="81846"/>
                  </a:cubicBezTo>
                  <a:cubicBezTo>
                    <a:pt x="54697" y="82593"/>
                    <a:pt x="52454" y="83341"/>
                    <a:pt x="50212" y="83715"/>
                  </a:cubicBezTo>
                  <a:cubicBezTo>
                    <a:pt x="64787" y="150238"/>
                    <a:pt x="79362" y="216387"/>
                    <a:pt x="93564" y="281789"/>
                  </a:cubicBezTo>
                  <a:cubicBezTo>
                    <a:pt x="33768" y="264224"/>
                    <a:pt x="-2483" y="214145"/>
                    <a:pt x="133" y="150985"/>
                  </a:cubicBezTo>
                  <a:cubicBezTo>
                    <a:pt x="2749" y="100159"/>
                    <a:pt x="13960" y="50827"/>
                    <a:pt x="28910" y="0"/>
                  </a:cubicBezTo>
                  <a:close/>
                </a:path>
              </a:pathLst>
            </a:custGeom>
            <a:grpFill/>
            <a:ln w="3729" cap="flat">
              <a:noFill/>
              <a:prstDash val="solid"/>
              <a:miter/>
            </a:ln>
          </p:spPr>
          <p:txBody>
            <a:bodyPr rtlCol="0" anchor="ctr"/>
            <a:lstStyle/>
            <a:p>
              <a:endParaRPr lang="en-US" sz="1050"/>
            </a:p>
          </p:txBody>
        </p:sp>
        <p:sp>
          <p:nvSpPr>
            <p:cNvPr id="50" name="Freeform: Shape 974">
              <a:extLst>
                <a:ext uri="{FF2B5EF4-FFF2-40B4-BE49-F238E27FC236}">
                  <a16:creationId xmlns:a16="http://schemas.microsoft.com/office/drawing/2014/main" id="{04A88B91-09CE-F640-864B-345D988EE427}"/>
                </a:ext>
              </a:extLst>
            </p:cNvPr>
            <p:cNvSpPr/>
            <p:nvPr/>
          </p:nvSpPr>
          <p:spPr>
            <a:xfrm>
              <a:off x="3921952" y="2963210"/>
              <a:ext cx="213003" cy="390506"/>
            </a:xfrm>
            <a:custGeom>
              <a:avLst/>
              <a:gdLst>
                <a:gd name="connsiteX0" fmla="*/ 43834 w 156964"/>
                <a:gd name="connsiteY0" fmla="*/ 282163 h 287768"/>
                <a:gd name="connsiteX1" fmla="*/ 19542 w 156964"/>
                <a:gd name="connsiteY1" fmla="*/ 118471 h 287768"/>
                <a:gd name="connsiteX2" fmla="*/ 108115 w 156964"/>
                <a:gd name="connsiteY2" fmla="*/ 0 h 287768"/>
                <a:gd name="connsiteX3" fmla="*/ 117084 w 156964"/>
                <a:gd name="connsiteY3" fmla="*/ 19807 h 287768"/>
                <a:gd name="connsiteX4" fmla="*/ 158194 w 156964"/>
                <a:gd name="connsiteY4" fmla="*/ 160702 h 287768"/>
                <a:gd name="connsiteX5" fmla="*/ 129044 w 156964"/>
                <a:gd name="connsiteY5" fmla="*/ 249275 h 287768"/>
                <a:gd name="connsiteX6" fmla="*/ 80085 w 156964"/>
                <a:gd name="connsiteY6" fmla="*/ 291506 h 287768"/>
                <a:gd name="connsiteX7" fmla="*/ 98024 w 156964"/>
                <a:gd name="connsiteY7" fmla="*/ 85209 h 287768"/>
                <a:gd name="connsiteX8" fmla="*/ 91297 w 156964"/>
                <a:gd name="connsiteY8" fmla="*/ 84088 h 287768"/>
                <a:gd name="connsiteX9" fmla="*/ 43834 w 156964"/>
                <a:gd name="connsiteY9" fmla="*/ 282163 h 2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6964" h="287768">
                  <a:moveTo>
                    <a:pt x="43834" y="282163"/>
                  </a:moveTo>
                  <a:cubicBezTo>
                    <a:pt x="-4376" y="234326"/>
                    <a:pt x="-13346" y="178267"/>
                    <a:pt x="19542" y="118471"/>
                  </a:cubicBezTo>
                  <a:cubicBezTo>
                    <a:pt x="43087" y="75493"/>
                    <a:pt x="73732" y="38120"/>
                    <a:pt x="108115" y="0"/>
                  </a:cubicBezTo>
                  <a:cubicBezTo>
                    <a:pt x="111478" y="7475"/>
                    <a:pt x="114468" y="13454"/>
                    <a:pt x="117084" y="19807"/>
                  </a:cubicBezTo>
                  <a:cubicBezTo>
                    <a:pt x="135397" y="65402"/>
                    <a:pt x="152215" y="111370"/>
                    <a:pt x="158194" y="160702"/>
                  </a:cubicBezTo>
                  <a:cubicBezTo>
                    <a:pt x="162305" y="195458"/>
                    <a:pt x="152962" y="224983"/>
                    <a:pt x="129044" y="249275"/>
                  </a:cubicBezTo>
                  <a:cubicBezTo>
                    <a:pt x="114095" y="264598"/>
                    <a:pt x="96529" y="277678"/>
                    <a:pt x="80085" y="291506"/>
                  </a:cubicBezTo>
                  <a:cubicBezTo>
                    <a:pt x="86065" y="221246"/>
                    <a:pt x="92045" y="153227"/>
                    <a:pt x="98024" y="85209"/>
                  </a:cubicBezTo>
                  <a:cubicBezTo>
                    <a:pt x="95782" y="84836"/>
                    <a:pt x="93540" y="84462"/>
                    <a:pt x="91297" y="84088"/>
                  </a:cubicBezTo>
                  <a:cubicBezTo>
                    <a:pt x="75601" y="150238"/>
                    <a:pt x="59531" y="216387"/>
                    <a:pt x="43834" y="282163"/>
                  </a:cubicBezTo>
                  <a:close/>
                </a:path>
              </a:pathLst>
            </a:custGeom>
            <a:grpFill/>
            <a:ln w="3729" cap="flat">
              <a:noFill/>
              <a:prstDash val="solid"/>
              <a:miter/>
            </a:ln>
          </p:spPr>
          <p:txBody>
            <a:bodyPr rtlCol="0" anchor="ctr"/>
            <a:lstStyle/>
            <a:p>
              <a:endParaRPr lang="en-US" sz="1050"/>
            </a:p>
          </p:txBody>
        </p:sp>
        <p:sp>
          <p:nvSpPr>
            <p:cNvPr id="51" name="Freeform: Shape 975">
              <a:extLst>
                <a:ext uri="{FF2B5EF4-FFF2-40B4-BE49-F238E27FC236}">
                  <a16:creationId xmlns:a16="http://schemas.microsoft.com/office/drawing/2014/main" id="{21340DF1-163B-6D48-84E5-E6B908D11130}"/>
                </a:ext>
              </a:extLst>
            </p:cNvPr>
            <p:cNvSpPr/>
            <p:nvPr/>
          </p:nvSpPr>
          <p:spPr>
            <a:xfrm>
              <a:off x="8053849" y="2964224"/>
              <a:ext cx="218075" cy="385433"/>
            </a:xfrm>
            <a:custGeom>
              <a:avLst/>
              <a:gdLst>
                <a:gd name="connsiteX0" fmla="*/ 115485 w 160701"/>
                <a:gd name="connsiteY0" fmla="*/ 282163 h 284031"/>
                <a:gd name="connsiteX1" fmla="*/ 68022 w 160701"/>
                <a:gd name="connsiteY1" fmla="*/ 83715 h 284031"/>
                <a:gd name="connsiteX2" fmla="*/ 61295 w 160701"/>
                <a:gd name="connsiteY2" fmla="*/ 84836 h 284031"/>
                <a:gd name="connsiteX3" fmla="*/ 78860 w 160701"/>
                <a:gd name="connsiteY3" fmla="*/ 286648 h 284031"/>
                <a:gd name="connsiteX4" fmla="*/ 4 w 160701"/>
                <a:gd name="connsiteY4" fmla="*/ 177146 h 284031"/>
                <a:gd name="connsiteX5" fmla="*/ 52325 w 160701"/>
                <a:gd name="connsiteY5" fmla="*/ 0 h 284031"/>
                <a:gd name="connsiteX6" fmla="*/ 155473 w 160701"/>
                <a:gd name="connsiteY6" fmla="*/ 152106 h 284031"/>
                <a:gd name="connsiteX7" fmla="*/ 155847 w 160701"/>
                <a:gd name="connsiteY7" fmla="*/ 213397 h 284031"/>
                <a:gd name="connsiteX8" fmla="*/ 115485 w 160701"/>
                <a:gd name="connsiteY8" fmla="*/ 282163 h 284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701" h="284031">
                  <a:moveTo>
                    <a:pt x="115485" y="282163"/>
                  </a:moveTo>
                  <a:cubicBezTo>
                    <a:pt x="99788" y="216013"/>
                    <a:pt x="83718" y="149864"/>
                    <a:pt x="68022" y="83715"/>
                  </a:cubicBezTo>
                  <a:cubicBezTo>
                    <a:pt x="65779" y="84088"/>
                    <a:pt x="63537" y="84462"/>
                    <a:pt x="61295" y="84836"/>
                  </a:cubicBezTo>
                  <a:cubicBezTo>
                    <a:pt x="67274" y="152480"/>
                    <a:pt x="72880" y="220124"/>
                    <a:pt x="78860" y="286648"/>
                  </a:cubicBezTo>
                  <a:cubicBezTo>
                    <a:pt x="41113" y="275062"/>
                    <a:pt x="377" y="220124"/>
                    <a:pt x="4" y="177146"/>
                  </a:cubicBezTo>
                  <a:cubicBezTo>
                    <a:pt x="-370" y="137157"/>
                    <a:pt x="29154" y="35878"/>
                    <a:pt x="52325" y="0"/>
                  </a:cubicBezTo>
                  <a:cubicBezTo>
                    <a:pt x="93061" y="46716"/>
                    <a:pt x="133424" y="93058"/>
                    <a:pt x="155473" y="152106"/>
                  </a:cubicBezTo>
                  <a:cubicBezTo>
                    <a:pt x="162948" y="172288"/>
                    <a:pt x="162200" y="193216"/>
                    <a:pt x="155847" y="213397"/>
                  </a:cubicBezTo>
                  <a:cubicBezTo>
                    <a:pt x="146878" y="239932"/>
                    <a:pt x="132302" y="262729"/>
                    <a:pt x="115485" y="282163"/>
                  </a:cubicBezTo>
                  <a:close/>
                </a:path>
              </a:pathLst>
            </a:custGeom>
            <a:grpFill/>
            <a:ln w="3729" cap="flat">
              <a:noFill/>
              <a:prstDash val="solid"/>
              <a:miter/>
            </a:ln>
          </p:spPr>
          <p:txBody>
            <a:bodyPr rtlCol="0" anchor="ctr"/>
            <a:lstStyle/>
            <a:p>
              <a:endParaRPr lang="en-US" sz="1050"/>
            </a:p>
          </p:txBody>
        </p:sp>
        <p:sp>
          <p:nvSpPr>
            <p:cNvPr id="52" name="Freeform: Shape 976">
              <a:extLst>
                <a:ext uri="{FF2B5EF4-FFF2-40B4-BE49-F238E27FC236}">
                  <a16:creationId xmlns:a16="http://schemas.microsoft.com/office/drawing/2014/main" id="{EC81CD4B-2765-3E42-AB89-4C07BB07CDFA}"/>
                </a:ext>
              </a:extLst>
            </p:cNvPr>
            <p:cNvSpPr/>
            <p:nvPr/>
          </p:nvSpPr>
          <p:spPr>
            <a:xfrm>
              <a:off x="6637102" y="3120933"/>
              <a:ext cx="218075" cy="385433"/>
            </a:xfrm>
            <a:custGeom>
              <a:avLst/>
              <a:gdLst>
                <a:gd name="connsiteX0" fmla="*/ 67104 w 160701"/>
                <a:gd name="connsiteY0" fmla="*/ 285526 h 284031"/>
                <a:gd name="connsiteX1" fmla="*/ 111577 w 160701"/>
                <a:gd name="connsiteY1" fmla="*/ 84462 h 284031"/>
                <a:gd name="connsiteX2" fmla="*/ 106719 w 160701"/>
                <a:gd name="connsiteY2" fmla="*/ 82967 h 284031"/>
                <a:gd name="connsiteX3" fmla="*/ 80558 w 160701"/>
                <a:gd name="connsiteY3" fmla="*/ 144258 h 284031"/>
                <a:gd name="connsiteX4" fmla="*/ 55892 w 160701"/>
                <a:gd name="connsiteY4" fmla="*/ 208165 h 284031"/>
                <a:gd name="connsiteX5" fmla="*/ 34590 w 160701"/>
                <a:gd name="connsiteY5" fmla="*/ 272820 h 284031"/>
                <a:gd name="connsiteX6" fmla="*/ 14409 w 160701"/>
                <a:gd name="connsiteY6" fmla="*/ 128935 h 284031"/>
                <a:gd name="connsiteX7" fmla="*/ 133253 w 160701"/>
                <a:gd name="connsiteY7" fmla="*/ 0 h 284031"/>
                <a:gd name="connsiteX8" fmla="*/ 148576 w 160701"/>
                <a:gd name="connsiteY8" fmla="*/ 61665 h 284031"/>
                <a:gd name="connsiteX9" fmla="*/ 160909 w 160701"/>
                <a:gd name="connsiteY9" fmla="*/ 166308 h 284031"/>
                <a:gd name="connsiteX10" fmla="*/ 117931 w 160701"/>
                <a:gd name="connsiteY10" fmla="*/ 253386 h 284031"/>
                <a:gd name="connsiteX11" fmla="*/ 67104 w 160701"/>
                <a:gd name="connsiteY11" fmla="*/ 285526 h 284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0701" h="284031">
                  <a:moveTo>
                    <a:pt x="67104" y="285526"/>
                  </a:moveTo>
                  <a:cubicBezTo>
                    <a:pt x="82427" y="216387"/>
                    <a:pt x="97002" y="150238"/>
                    <a:pt x="111577" y="84462"/>
                  </a:cubicBezTo>
                  <a:cubicBezTo>
                    <a:pt x="110083" y="84088"/>
                    <a:pt x="108588" y="83341"/>
                    <a:pt x="106719" y="82967"/>
                  </a:cubicBezTo>
                  <a:cubicBezTo>
                    <a:pt x="98123" y="103148"/>
                    <a:pt x="88780" y="123703"/>
                    <a:pt x="80558" y="144258"/>
                  </a:cubicBezTo>
                  <a:cubicBezTo>
                    <a:pt x="71963" y="165187"/>
                    <a:pt x="63367" y="186489"/>
                    <a:pt x="55892" y="208165"/>
                  </a:cubicBezTo>
                  <a:cubicBezTo>
                    <a:pt x="48418" y="229467"/>
                    <a:pt x="41691" y="251517"/>
                    <a:pt x="34590" y="272820"/>
                  </a:cubicBezTo>
                  <a:cubicBezTo>
                    <a:pt x="-1288" y="228346"/>
                    <a:pt x="-11378" y="169671"/>
                    <a:pt x="14409" y="128935"/>
                  </a:cubicBezTo>
                  <a:cubicBezTo>
                    <a:pt x="45428" y="79604"/>
                    <a:pt x="87285" y="40362"/>
                    <a:pt x="133253" y="0"/>
                  </a:cubicBezTo>
                  <a:cubicBezTo>
                    <a:pt x="138859" y="22050"/>
                    <a:pt x="145213" y="41484"/>
                    <a:pt x="148576" y="61665"/>
                  </a:cubicBezTo>
                  <a:cubicBezTo>
                    <a:pt x="153808" y="96421"/>
                    <a:pt x="158667" y="131178"/>
                    <a:pt x="160909" y="166308"/>
                  </a:cubicBezTo>
                  <a:cubicBezTo>
                    <a:pt x="163525" y="202933"/>
                    <a:pt x="146334" y="231710"/>
                    <a:pt x="117931" y="253386"/>
                  </a:cubicBezTo>
                  <a:cubicBezTo>
                    <a:pt x="102234" y="264598"/>
                    <a:pt x="84669" y="274315"/>
                    <a:pt x="67104" y="285526"/>
                  </a:cubicBezTo>
                  <a:close/>
                </a:path>
              </a:pathLst>
            </a:custGeom>
            <a:grpFill/>
            <a:ln w="3729" cap="flat">
              <a:noFill/>
              <a:prstDash val="solid"/>
              <a:miter/>
            </a:ln>
          </p:spPr>
          <p:txBody>
            <a:bodyPr rtlCol="0" anchor="ctr"/>
            <a:lstStyle/>
            <a:p>
              <a:endParaRPr lang="en-US" sz="1050"/>
            </a:p>
          </p:txBody>
        </p:sp>
        <p:sp>
          <p:nvSpPr>
            <p:cNvPr id="53" name="Freeform: Shape 977">
              <a:extLst>
                <a:ext uri="{FF2B5EF4-FFF2-40B4-BE49-F238E27FC236}">
                  <a16:creationId xmlns:a16="http://schemas.microsoft.com/office/drawing/2014/main" id="{506A1726-0C59-5545-AAB2-9E4D62FF3F95}"/>
                </a:ext>
              </a:extLst>
            </p:cNvPr>
            <p:cNvSpPr/>
            <p:nvPr/>
          </p:nvSpPr>
          <p:spPr>
            <a:xfrm>
              <a:off x="5336010" y="3122455"/>
              <a:ext cx="218075" cy="375291"/>
            </a:xfrm>
            <a:custGeom>
              <a:avLst/>
              <a:gdLst>
                <a:gd name="connsiteX0" fmla="*/ 127833 w 160701"/>
                <a:gd name="connsiteY0" fmla="*/ 271698 h 276556"/>
                <a:gd name="connsiteX1" fmla="*/ 93450 w 160701"/>
                <a:gd name="connsiteY1" fmla="*/ 174904 h 276556"/>
                <a:gd name="connsiteX2" fmla="*/ 54956 w 160701"/>
                <a:gd name="connsiteY2" fmla="*/ 81472 h 276556"/>
                <a:gd name="connsiteX3" fmla="*/ 49724 w 160701"/>
                <a:gd name="connsiteY3" fmla="*/ 82967 h 276556"/>
                <a:gd name="connsiteX4" fmla="*/ 93076 w 160701"/>
                <a:gd name="connsiteY4" fmla="*/ 279920 h 276556"/>
                <a:gd name="connsiteX5" fmla="*/ 392 w 160701"/>
                <a:gd name="connsiteY5" fmla="*/ 172287 h 276556"/>
                <a:gd name="connsiteX6" fmla="*/ 27674 w 160701"/>
                <a:gd name="connsiteY6" fmla="*/ 0 h 276556"/>
                <a:gd name="connsiteX7" fmla="*/ 35896 w 160701"/>
                <a:gd name="connsiteY7" fmla="*/ 5232 h 276556"/>
                <a:gd name="connsiteX8" fmla="*/ 127833 w 160701"/>
                <a:gd name="connsiteY8" fmla="*/ 100532 h 276556"/>
                <a:gd name="connsiteX9" fmla="*/ 127833 w 160701"/>
                <a:gd name="connsiteY9" fmla="*/ 271698 h 27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701" h="276556">
                  <a:moveTo>
                    <a:pt x="127833" y="271698"/>
                  </a:moveTo>
                  <a:cubicBezTo>
                    <a:pt x="116247" y="239184"/>
                    <a:pt x="105409" y="206670"/>
                    <a:pt x="93450" y="174904"/>
                  </a:cubicBezTo>
                  <a:cubicBezTo>
                    <a:pt x="81491" y="143511"/>
                    <a:pt x="68037" y="112865"/>
                    <a:pt x="54956" y="81472"/>
                  </a:cubicBezTo>
                  <a:cubicBezTo>
                    <a:pt x="53088" y="81846"/>
                    <a:pt x="51593" y="82593"/>
                    <a:pt x="49724" y="82967"/>
                  </a:cubicBezTo>
                  <a:cubicBezTo>
                    <a:pt x="64300" y="149116"/>
                    <a:pt x="78501" y="214892"/>
                    <a:pt x="93076" y="279920"/>
                  </a:cubicBezTo>
                  <a:cubicBezTo>
                    <a:pt x="48229" y="270951"/>
                    <a:pt x="2635" y="220124"/>
                    <a:pt x="392" y="172287"/>
                  </a:cubicBezTo>
                  <a:cubicBezTo>
                    <a:pt x="-2597" y="113239"/>
                    <a:pt x="11978" y="57180"/>
                    <a:pt x="27674" y="0"/>
                  </a:cubicBezTo>
                  <a:cubicBezTo>
                    <a:pt x="31038" y="2242"/>
                    <a:pt x="34028" y="3364"/>
                    <a:pt x="35896" y="5232"/>
                  </a:cubicBezTo>
                  <a:cubicBezTo>
                    <a:pt x="66916" y="36625"/>
                    <a:pt x="99803" y="66523"/>
                    <a:pt x="127833" y="100532"/>
                  </a:cubicBezTo>
                  <a:cubicBezTo>
                    <a:pt x="173801" y="156965"/>
                    <a:pt x="172306" y="212650"/>
                    <a:pt x="127833" y="271698"/>
                  </a:cubicBezTo>
                  <a:close/>
                </a:path>
              </a:pathLst>
            </a:custGeom>
            <a:grpFill/>
            <a:ln w="3729" cap="flat">
              <a:noFill/>
              <a:prstDash val="solid"/>
              <a:miter/>
            </a:ln>
          </p:spPr>
          <p:txBody>
            <a:bodyPr rtlCol="0" anchor="ctr"/>
            <a:lstStyle/>
            <a:p>
              <a:endParaRPr lang="en-US" sz="1050"/>
            </a:p>
          </p:txBody>
        </p:sp>
        <p:sp>
          <p:nvSpPr>
            <p:cNvPr id="54" name="Freeform: Shape 978">
              <a:extLst>
                <a:ext uri="{FF2B5EF4-FFF2-40B4-BE49-F238E27FC236}">
                  <a16:creationId xmlns:a16="http://schemas.microsoft.com/office/drawing/2014/main" id="{82891018-AF61-1D45-B501-F8EA357A363C}"/>
                </a:ext>
              </a:extLst>
            </p:cNvPr>
            <p:cNvSpPr/>
            <p:nvPr/>
          </p:nvSpPr>
          <p:spPr>
            <a:xfrm>
              <a:off x="5523634" y="2012302"/>
              <a:ext cx="223145" cy="329649"/>
            </a:xfrm>
            <a:custGeom>
              <a:avLst/>
              <a:gdLst>
                <a:gd name="connsiteX0" fmla="*/ 128596 w 164439"/>
                <a:gd name="connsiteY0" fmla="*/ 237316 h 242921"/>
                <a:gd name="connsiteX1" fmla="*/ 61699 w 164439"/>
                <a:gd name="connsiteY1" fmla="*/ 70260 h 242921"/>
                <a:gd name="connsiteX2" fmla="*/ 57215 w 164439"/>
                <a:gd name="connsiteY2" fmla="*/ 71755 h 242921"/>
                <a:gd name="connsiteX3" fmla="*/ 66184 w 164439"/>
                <a:gd name="connsiteY3" fmla="*/ 128935 h 242921"/>
                <a:gd name="connsiteX4" fmla="*/ 77770 w 164439"/>
                <a:gd name="connsiteY4" fmla="*/ 188731 h 242921"/>
                <a:gd name="connsiteX5" fmla="*/ 93092 w 164439"/>
                <a:gd name="connsiteY5" fmla="*/ 245911 h 242921"/>
                <a:gd name="connsiteX6" fmla="*/ 35 w 164439"/>
                <a:gd name="connsiteY6" fmla="*/ 148743 h 242921"/>
                <a:gd name="connsiteX7" fmla="*/ 37033 w 164439"/>
                <a:gd name="connsiteY7" fmla="*/ 0 h 242921"/>
                <a:gd name="connsiteX8" fmla="*/ 63942 w 164439"/>
                <a:gd name="connsiteY8" fmla="*/ 19807 h 242921"/>
                <a:gd name="connsiteX9" fmla="*/ 142050 w 164439"/>
                <a:gd name="connsiteY9" fmla="*/ 93058 h 242921"/>
                <a:gd name="connsiteX10" fmla="*/ 153636 w 164439"/>
                <a:gd name="connsiteY10" fmla="*/ 196206 h 242921"/>
                <a:gd name="connsiteX11" fmla="*/ 128596 w 164439"/>
                <a:gd name="connsiteY11" fmla="*/ 237316 h 24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4439" h="242921">
                  <a:moveTo>
                    <a:pt x="128596" y="237316"/>
                  </a:moveTo>
                  <a:cubicBezTo>
                    <a:pt x="105799" y="180509"/>
                    <a:pt x="83749" y="125198"/>
                    <a:pt x="61699" y="70260"/>
                  </a:cubicBezTo>
                  <a:cubicBezTo>
                    <a:pt x="60205" y="70634"/>
                    <a:pt x="58710" y="71382"/>
                    <a:pt x="57215" y="71755"/>
                  </a:cubicBezTo>
                  <a:cubicBezTo>
                    <a:pt x="60205" y="90815"/>
                    <a:pt x="62821" y="109875"/>
                    <a:pt x="66184" y="128935"/>
                  </a:cubicBezTo>
                  <a:cubicBezTo>
                    <a:pt x="69548" y="149116"/>
                    <a:pt x="73285" y="168924"/>
                    <a:pt x="77770" y="188731"/>
                  </a:cubicBezTo>
                  <a:cubicBezTo>
                    <a:pt x="82254" y="208165"/>
                    <a:pt x="87860" y="226851"/>
                    <a:pt x="93092" y="245911"/>
                  </a:cubicBezTo>
                  <a:cubicBezTo>
                    <a:pt x="45629" y="244043"/>
                    <a:pt x="-1460" y="196206"/>
                    <a:pt x="35" y="148743"/>
                  </a:cubicBezTo>
                  <a:cubicBezTo>
                    <a:pt x="1530" y="97169"/>
                    <a:pt x="18721" y="49705"/>
                    <a:pt x="37033" y="0"/>
                  </a:cubicBezTo>
                  <a:cubicBezTo>
                    <a:pt x="46750" y="7101"/>
                    <a:pt x="56094" y="12707"/>
                    <a:pt x="63942" y="19807"/>
                  </a:cubicBezTo>
                  <a:cubicBezTo>
                    <a:pt x="90476" y="43726"/>
                    <a:pt x="117384" y="67271"/>
                    <a:pt x="142050" y="93058"/>
                  </a:cubicBezTo>
                  <a:cubicBezTo>
                    <a:pt x="171575" y="123703"/>
                    <a:pt x="173070" y="159207"/>
                    <a:pt x="153636" y="196206"/>
                  </a:cubicBezTo>
                  <a:cubicBezTo>
                    <a:pt x="145788" y="210407"/>
                    <a:pt x="136445" y="223862"/>
                    <a:pt x="128596" y="237316"/>
                  </a:cubicBezTo>
                  <a:close/>
                </a:path>
              </a:pathLst>
            </a:custGeom>
            <a:grpFill/>
            <a:ln w="3729" cap="flat">
              <a:noFill/>
              <a:prstDash val="solid"/>
              <a:miter/>
            </a:ln>
          </p:spPr>
          <p:txBody>
            <a:bodyPr rtlCol="0" anchor="ctr"/>
            <a:lstStyle/>
            <a:p>
              <a:endParaRPr lang="en-US" sz="1050"/>
            </a:p>
          </p:txBody>
        </p:sp>
        <p:sp>
          <p:nvSpPr>
            <p:cNvPr id="55" name="Freeform: Shape 979">
              <a:extLst>
                <a:ext uri="{FF2B5EF4-FFF2-40B4-BE49-F238E27FC236}">
                  <a16:creationId xmlns:a16="http://schemas.microsoft.com/office/drawing/2014/main" id="{252BC0E0-7B3B-1742-8BAE-0D91CA5C3E27}"/>
                </a:ext>
              </a:extLst>
            </p:cNvPr>
            <p:cNvSpPr/>
            <p:nvPr/>
          </p:nvSpPr>
          <p:spPr>
            <a:xfrm>
              <a:off x="4839912" y="3901873"/>
              <a:ext cx="329649" cy="461507"/>
            </a:xfrm>
            <a:custGeom>
              <a:avLst/>
              <a:gdLst>
                <a:gd name="connsiteX0" fmla="*/ 243391 w 242921"/>
                <a:gd name="connsiteY0" fmla="*/ 340143 h 340090"/>
                <a:gd name="connsiteX1" fmla="*/ 152576 w 242921"/>
                <a:gd name="connsiteY1" fmla="*/ 312114 h 340090"/>
                <a:gd name="connsiteX2" fmla="*/ 131274 w 242921"/>
                <a:gd name="connsiteY2" fmla="*/ 288943 h 340090"/>
                <a:gd name="connsiteX3" fmla="*/ 7944 w 242921"/>
                <a:gd name="connsiteY3" fmla="*/ 47890 h 340090"/>
                <a:gd name="connsiteX4" fmla="*/ 8318 w 242921"/>
                <a:gd name="connsiteY4" fmla="*/ 7527 h 340090"/>
                <a:gd name="connsiteX5" fmla="*/ 54286 w 242921"/>
                <a:gd name="connsiteY5" fmla="*/ 6780 h 340090"/>
                <a:gd name="connsiteX6" fmla="*/ 63629 w 242921"/>
                <a:gd name="connsiteY6" fmla="*/ 19113 h 340090"/>
                <a:gd name="connsiteX7" fmla="*/ 129779 w 242921"/>
                <a:gd name="connsiteY7" fmla="*/ 172714 h 340090"/>
                <a:gd name="connsiteX8" fmla="*/ 238159 w 242921"/>
                <a:gd name="connsiteY8" fmla="*/ 331174 h 340090"/>
                <a:gd name="connsiteX9" fmla="*/ 243391 w 242921"/>
                <a:gd name="connsiteY9" fmla="*/ 340143 h 340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21" h="340090">
                  <a:moveTo>
                    <a:pt x="243391" y="340143"/>
                  </a:moveTo>
                  <a:cubicBezTo>
                    <a:pt x="210503" y="334537"/>
                    <a:pt x="179858" y="328558"/>
                    <a:pt x="152576" y="312114"/>
                  </a:cubicBezTo>
                  <a:cubicBezTo>
                    <a:pt x="143980" y="306882"/>
                    <a:pt x="135758" y="297912"/>
                    <a:pt x="131274" y="288943"/>
                  </a:cubicBezTo>
                  <a:cubicBezTo>
                    <a:pt x="89790" y="208965"/>
                    <a:pt x="48680" y="128241"/>
                    <a:pt x="7944" y="47890"/>
                  </a:cubicBezTo>
                  <a:cubicBezTo>
                    <a:pt x="-2894" y="26961"/>
                    <a:pt x="-2520" y="16871"/>
                    <a:pt x="8318" y="7527"/>
                  </a:cubicBezTo>
                  <a:cubicBezTo>
                    <a:pt x="19156" y="-2190"/>
                    <a:pt x="40084" y="-2563"/>
                    <a:pt x="54286" y="6780"/>
                  </a:cubicBezTo>
                  <a:cubicBezTo>
                    <a:pt x="58397" y="9396"/>
                    <a:pt x="62882" y="14628"/>
                    <a:pt x="63629" y="19113"/>
                  </a:cubicBezTo>
                  <a:cubicBezTo>
                    <a:pt x="72972" y="75919"/>
                    <a:pt x="99507" y="125251"/>
                    <a:pt x="129779" y="172714"/>
                  </a:cubicBezTo>
                  <a:cubicBezTo>
                    <a:pt x="163788" y="226904"/>
                    <a:pt x="201908" y="278478"/>
                    <a:pt x="238159" y="331174"/>
                  </a:cubicBezTo>
                  <a:cubicBezTo>
                    <a:pt x="239280" y="333416"/>
                    <a:pt x="240775" y="336032"/>
                    <a:pt x="243391" y="340143"/>
                  </a:cubicBezTo>
                  <a:close/>
                </a:path>
              </a:pathLst>
            </a:custGeom>
            <a:grpFill/>
            <a:ln w="3729" cap="flat">
              <a:noFill/>
              <a:prstDash val="solid"/>
              <a:miter/>
            </a:ln>
          </p:spPr>
          <p:txBody>
            <a:bodyPr rtlCol="0" anchor="ctr"/>
            <a:lstStyle/>
            <a:p>
              <a:endParaRPr lang="en-US" sz="1050"/>
            </a:p>
          </p:txBody>
        </p:sp>
        <p:sp>
          <p:nvSpPr>
            <p:cNvPr id="56" name="Freeform: Shape 980">
              <a:extLst>
                <a:ext uri="{FF2B5EF4-FFF2-40B4-BE49-F238E27FC236}">
                  <a16:creationId xmlns:a16="http://schemas.microsoft.com/office/drawing/2014/main" id="{414C648C-0DBE-6945-88B6-951A5528BCB5}"/>
                </a:ext>
              </a:extLst>
            </p:cNvPr>
            <p:cNvSpPr/>
            <p:nvPr/>
          </p:nvSpPr>
          <p:spPr>
            <a:xfrm>
              <a:off x="7070997" y="3900872"/>
              <a:ext cx="329649" cy="461507"/>
            </a:xfrm>
            <a:custGeom>
              <a:avLst/>
              <a:gdLst>
                <a:gd name="connsiteX0" fmla="*/ 0 w 242921"/>
                <a:gd name="connsiteY0" fmla="*/ 340881 h 340090"/>
                <a:gd name="connsiteX1" fmla="*/ 82593 w 242921"/>
                <a:gd name="connsiteY1" fmla="*/ 222784 h 340090"/>
                <a:gd name="connsiteX2" fmla="*/ 169298 w 242921"/>
                <a:gd name="connsiteY2" fmla="*/ 58718 h 340090"/>
                <a:gd name="connsiteX3" fmla="*/ 177893 w 242921"/>
                <a:gd name="connsiteY3" fmla="*/ 23962 h 340090"/>
                <a:gd name="connsiteX4" fmla="*/ 200691 w 242921"/>
                <a:gd name="connsiteY4" fmla="*/ 1912 h 340090"/>
                <a:gd name="connsiteX5" fmla="*/ 237689 w 242921"/>
                <a:gd name="connsiteY5" fmla="*/ 10881 h 340090"/>
                <a:gd name="connsiteX6" fmla="*/ 238437 w 242921"/>
                <a:gd name="connsiteY6" fmla="*/ 41527 h 340090"/>
                <a:gd name="connsiteX7" fmla="*/ 107633 w 242921"/>
                <a:gd name="connsiteY7" fmla="*/ 297155 h 340090"/>
                <a:gd name="connsiteX8" fmla="*/ 90442 w 242921"/>
                <a:gd name="connsiteY8" fmla="*/ 312852 h 340090"/>
                <a:gd name="connsiteX9" fmla="*/ 0 w 242921"/>
                <a:gd name="connsiteY9" fmla="*/ 340881 h 340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21" h="340090">
                  <a:moveTo>
                    <a:pt x="0" y="340881"/>
                  </a:moveTo>
                  <a:cubicBezTo>
                    <a:pt x="28777" y="300145"/>
                    <a:pt x="56432" y="262025"/>
                    <a:pt x="82593" y="222784"/>
                  </a:cubicBezTo>
                  <a:cubicBezTo>
                    <a:pt x="116976" y="171210"/>
                    <a:pt x="149117" y="117767"/>
                    <a:pt x="169298" y="58718"/>
                  </a:cubicBezTo>
                  <a:cubicBezTo>
                    <a:pt x="173035" y="47506"/>
                    <a:pt x="176399" y="35921"/>
                    <a:pt x="177893" y="23962"/>
                  </a:cubicBezTo>
                  <a:cubicBezTo>
                    <a:pt x="179762" y="9760"/>
                    <a:pt x="189105" y="4902"/>
                    <a:pt x="200691" y="1912"/>
                  </a:cubicBezTo>
                  <a:cubicBezTo>
                    <a:pt x="214519" y="-1825"/>
                    <a:pt x="227599" y="-704"/>
                    <a:pt x="237689" y="10881"/>
                  </a:cubicBezTo>
                  <a:cubicBezTo>
                    <a:pt x="246285" y="20598"/>
                    <a:pt x="243669" y="31062"/>
                    <a:pt x="238437" y="41527"/>
                  </a:cubicBezTo>
                  <a:cubicBezTo>
                    <a:pt x="195085" y="126736"/>
                    <a:pt x="151732" y="212319"/>
                    <a:pt x="107633" y="297155"/>
                  </a:cubicBezTo>
                  <a:cubicBezTo>
                    <a:pt x="104270" y="303508"/>
                    <a:pt x="97169" y="308741"/>
                    <a:pt x="90442" y="312852"/>
                  </a:cubicBezTo>
                  <a:cubicBezTo>
                    <a:pt x="63160" y="328922"/>
                    <a:pt x="32514" y="335275"/>
                    <a:pt x="0" y="340881"/>
                  </a:cubicBezTo>
                  <a:close/>
                </a:path>
              </a:pathLst>
            </a:custGeom>
            <a:grpFill/>
            <a:ln w="3729" cap="flat">
              <a:noFill/>
              <a:prstDash val="solid"/>
              <a:miter/>
            </a:ln>
          </p:spPr>
          <p:txBody>
            <a:bodyPr rtlCol="0" anchor="ctr"/>
            <a:lstStyle/>
            <a:p>
              <a:endParaRPr lang="en-US" sz="1050"/>
            </a:p>
          </p:txBody>
        </p:sp>
        <p:sp>
          <p:nvSpPr>
            <p:cNvPr id="57" name="Freeform: Shape 981">
              <a:extLst>
                <a:ext uri="{FF2B5EF4-FFF2-40B4-BE49-F238E27FC236}">
                  <a16:creationId xmlns:a16="http://schemas.microsoft.com/office/drawing/2014/main" id="{8A30719D-60E9-1148-8C79-B8431EDACBB4}"/>
                </a:ext>
              </a:extLst>
            </p:cNvPr>
            <p:cNvSpPr/>
            <p:nvPr/>
          </p:nvSpPr>
          <p:spPr>
            <a:xfrm>
              <a:off x="6215011" y="2317100"/>
              <a:ext cx="157217" cy="344862"/>
            </a:xfrm>
            <a:custGeom>
              <a:avLst/>
              <a:gdLst>
                <a:gd name="connsiteX0" fmla="*/ 48149 w 115854"/>
                <a:gd name="connsiteY0" fmla="*/ 0 h 254133"/>
                <a:gd name="connsiteX1" fmla="*/ 112803 w 115854"/>
                <a:gd name="connsiteY1" fmla="*/ 137905 h 254133"/>
                <a:gd name="connsiteX2" fmla="*/ 77299 w 115854"/>
                <a:gd name="connsiteY2" fmla="*/ 251891 h 254133"/>
                <a:gd name="connsiteX3" fmla="*/ 55623 w 115854"/>
                <a:gd name="connsiteY3" fmla="*/ 78856 h 254133"/>
                <a:gd name="connsiteX4" fmla="*/ 51139 w 115854"/>
                <a:gd name="connsiteY4" fmla="*/ 79230 h 254133"/>
                <a:gd name="connsiteX5" fmla="*/ 51139 w 115854"/>
                <a:gd name="connsiteY5" fmla="*/ 254507 h 254133"/>
                <a:gd name="connsiteX6" fmla="*/ 312 w 115854"/>
                <a:gd name="connsiteY6" fmla="*/ 151733 h 254133"/>
                <a:gd name="connsiteX7" fmla="*/ 48149 w 115854"/>
                <a:gd name="connsiteY7" fmla="*/ 0 h 25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854" h="254133">
                  <a:moveTo>
                    <a:pt x="48149" y="0"/>
                  </a:moveTo>
                  <a:cubicBezTo>
                    <a:pt x="75805" y="45221"/>
                    <a:pt x="100470" y="88573"/>
                    <a:pt x="112803" y="137905"/>
                  </a:cubicBezTo>
                  <a:cubicBezTo>
                    <a:pt x="124015" y="182378"/>
                    <a:pt x="104208" y="217882"/>
                    <a:pt x="77299" y="251891"/>
                  </a:cubicBezTo>
                  <a:cubicBezTo>
                    <a:pt x="69825" y="193216"/>
                    <a:pt x="62724" y="136036"/>
                    <a:pt x="55623" y="78856"/>
                  </a:cubicBezTo>
                  <a:cubicBezTo>
                    <a:pt x="54129" y="78856"/>
                    <a:pt x="52634" y="79230"/>
                    <a:pt x="51139" y="79230"/>
                  </a:cubicBezTo>
                  <a:cubicBezTo>
                    <a:pt x="51139" y="136784"/>
                    <a:pt x="51139" y="194711"/>
                    <a:pt x="51139" y="254507"/>
                  </a:cubicBezTo>
                  <a:cubicBezTo>
                    <a:pt x="21241" y="225357"/>
                    <a:pt x="-3052" y="194711"/>
                    <a:pt x="312" y="151733"/>
                  </a:cubicBezTo>
                  <a:cubicBezTo>
                    <a:pt x="4797" y="98664"/>
                    <a:pt x="26099" y="50453"/>
                    <a:pt x="48149" y="0"/>
                  </a:cubicBezTo>
                  <a:close/>
                </a:path>
              </a:pathLst>
            </a:custGeom>
            <a:grpFill/>
            <a:ln w="3729" cap="flat">
              <a:noFill/>
              <a:prstDash val="solid"/>
              <a:miter/>
            </a:ln>
          </p:spPr>
          <p:txBody>
            <a:bodyPr rtlCol="0" anchor="ctr"/>
            <a:lstStyle/>
            <a:p>
              <a:endParaRPr lang="en-US" sz="1050"/>
            </a:p>
          </p:txBody>
        </p:sp>
        <p:sp>
          <p:nvSpPr>
            <p:cNvPr id="58" name="Freeform: Shape 982">
              <a:extLst>
                <a:ext uri="{FF2B5EF4-FFF2-40B4-BE49-F238E27FC236}">
                  <a16:creationId xmlns:a16="http://schemas.microsoft.com/office/drawing/2014/main" id="{51388978-2FDF-FC45-AA3A-3AC30E5B8DEB}"/>
                </a:ext>
              </a:extLst>
            </p:cNvPr>
            <p:cNvSpPr/>
            <p:nvPr/>
          </p:nvSpPr>
          <p:spPr>
            <a:xfrm>
              <a:off x="5107760" y="3236056"/>
              <a:ext cx="162288" cy="329649"/>
            </a:xfrm>
            <a:custGeom>
              <a:avLst/>
              <a:gdLst>
                <a:gd name="connsiteX0" fmla="*/ 100200 w 119592"/>
                <a:gd name="connsiteY0" fmla="*/ 236942 h 242921"/>
                <a:gd name="connsiteX1" fmla="*/ 40030 w 119592"/>
                <a:gd name="connsiteY1" fmla="*/ 73250 h 242921"/>
                <a:gd name="connsiteX2" fmla="*/ 34798 w 119592"/>
                <a:gd name="connsiteY2" fmla="*/ 74745 h 242921"/>
                <a:gd name="connsiteX3" fmla="*/ 74039 w 119592"/>
                <a:gd name="connsiteY3" fmla="*/ 242922 h 242921"/>
                <a:gd name="connsiteX4" fmla="*/ 2284 w 119592"/>
                <a:gd name="connsiteY4" fmla="*/ 153975 h 242921"/>
                <a:gd name="connsiteX5" fmla="*/ 14617 w 119592"/>
                <a:gd name="connsiteY5" fmla="*/ 0 h 242921"/>
                <a:gd name="connsiteX6" fmla="*/ 25829 w 119592"/>
                <a:gd name="connsiteY6" fmla="*/ 9717 h 242921"/>
                <a:gd name="connsiteX7" fmla="*/ 105432 w 119592"/>
                <a:gd name="connsiteY7" fmla="*/ 111370 h 242921"/>
                <a:gd name="connsiteX8" fmla="*/ 100200 w 119592"/>
                <a:gd name="connsiteY8" fmla="*/ 236942 h 24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592" h="242921">
                  <a:moveTo>
                    <a:pt x="100200" y="236942"/>
                  </a:moveTo>
                  <a:cubicBezTo>
                    <a:pt x="80019" y="181631"/>
                    <a:pt x="59838" y="127440"/>
                    <a:pt x="40030" y="73250"/>
                  </a:cubicBezTo>
                  <a:cubicBezTo>
                    <a:pt x="38162" y="73624"/>
                    <a:pt x="36667" y="74371"/>
                    <a:pt x="34798" y="74745"/>
                  </a:cubicBezTo>
                  <a:cubicBezTo>
                    <a:pt x="47878" y="131178"/>
                    <a:pt x="60959" y="187610"/>
                    <a:pt x="74039" y="242922"/>
                  </a:cubicBezTo>
                  <a:cubicBezTo>
                    <a:pt x="40404" y="230962"/>
                    <a:pt x="7142" y="190974"/>
                    <a:pt x="2284" y="153975"/>
                  </a:cubicBezTo>
                  <a:cubicBezTo>
                    <a:pt x="-4443" y="102401"/>
                    <a:pt x="4900" y="52322"/>
                    <a:pt x="14617" y="0"/>
                  </a:cubicBezTo>
                  <a:cubicBezTo>
                    <a:pt x="19475" y="4111"/>
                    <a:pt x="23213" y="6727"/>
                    <a:pt x="25829" y="9717"/>
                  </a:cubicBezTo>
                  <a:cubicBezTo>
                    <a:pt x="52737" y="43352"/>
                    <a:pt x="81514" y="75866"/>
                    <a:pt x="105432" y="111370"/>
                  </a:cubicBezTo>
                  <a:cubicBezTo>
                    <a:pt x="132340" y="152854"/>
                    <a:pt x="120755" y="195832"/>
                    <a:pt x="100200" y="236942"/>
                  </a:cubicBezTo>
                  <a:close/>
                </a:path>
              </a:pathLst>
            </a:custGeom>
            <a:grpFill/>
            <a:ln w="3729" cap="flat">
              <a:noFill/>
              <a:prstDash val="solid"/>
              <a:miter/>
            </a:ln>
          </p:spPr>
          <p:txBody>
            <a:bodyPr rtlCol="0" anchor="ctr"/>
            <a:lstStyle/>
            <a:p>
              <a:endParaRPr lang="en-US" sz="1050"/>
            </a:p>
          </p:txBody>
        </p:sp>
        <p:sp>
          <p:nvSpPr>
            <p:cNvPr id="59" name="Freeform: Shape 983">
              <a:extLst>
                <a:ext uri="{FF2B5EF4-FFF2-40B4-BE49-F238E27FC236}">
                  <a16:creationId xmlns:a16="http://schemas.microsoft.com/office/drawing/2014/main" id="{9E70AC08-AB17-954B-97F4-48FD20B84327}"/>
                </a:ext>
              </a:extLst>
            </p:cNvPr>
            <p:cNvSpPr/>
            <p:nvPr/>
          </p:nvSpPr>
          <p:spPr>
            <a:xfrm>
              <a:off x="6920146" y="3233522"/>
              <a:ext cx="162288" cy="334719"/>
            </a:xfrm>
            <a:custGeom>
              <a:avLst/>
              <a:gdLst>
                <a:gd name="connsiteX0" fmla="*/ 20348 w 119592"/>
                <a:gd name="connsiteY0" fmla="*/ 238811 h 246658"/>
                <a:gd name="connsiteX1" fmla="*/ 8015 w 119592"/>
                <a:gd name="connsiteY1" fmla="*/ 128562 h 246658"/>
                <a:gd name="connsiteX2" fmla="*/ 105931 w 119592"/>
                <a:gd name="connsiteY2" fmla="*/ 0 h 246658"/>
                <a:gd name="connsiteX3" fmla="*/ 115274 w 119592"/>
                <a:gd name="connsiteY3" fmla="*/ 168924 h 246658"/>
                <a:gd name="connsiteX4" fmla="*/ 46135 w 119592"/>
                <a:gd name="connsiteY4" fmla="*/ 246659 h 246658"/>
                <a:gd name="connsiteX5" fmla="*/ 86123 w 119592"/>
                <a:gd name="connsiteY5" fmla="*/ 75866 h 246658"/>
                <a:gd name="connsiteX6" fmla="*/ 80891 w 119592"/>
                <a:gd name="connsiteY6" fmla="*/ 74371 h 246658"/>
                <a:gd name="connsiteX7" fmla="*/ 20348 w 119592"/>
                <a:gd name="connsiteY7" fmla="*/ 238811 h 246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592" h="246658">
                  <a:moveTo>
                    <a:pt x="20348" y="238811"/>
                  </a:moveTo>
                  <a:cubicBezTo>
                    <a:pt x="3530" y="202933"/>
                    <a:pt x="-8803" y="167055"/>
                    <a:pt x="8015" y="128562"/>
                  </a:cubicBezTo>
                  <a:cubicBezTo>
                    <a:pt x="29317" y="78856"/>
                    <a:pt x="67064" y="41110"/>
                    <a:pt x="105931" y="0"/>
                  </a:cubicBezTo>
                  <a:cubicBezTo>
                    <a:pt x="116021" y="58301"/>
                    <a:pt x="128728" y="113239"/>
                    <a:pt x="115274" y="168924"/>
                  </a:cubicBezTo>
                  <a:cubicBezTo>
                    <a:pt x="106305" y="206296"/>
                    <a:pt x="77154" y="227599"/>
                    <a:pt x="46135" y="246659"/>
                  </a:cubicBezTo>
                  <a:cubicBezTo>
                    <a:pt x="59589" y="189479"/>
                    <a:pt x="72669" y="132673"/>
                    <a:pt x="86123" y="75866"/>
                  </a:cubicBezTo>
                  <a:cubicBezTo>
                    <a:pt x="84255" y="75492"/>
                    <a:pt x="82760" y="74745"/>
                    <a:pt x="80891" y="74371"/>
                  </a:cubicBezTo>
                  <a:cubicBezTo>
                    <a:pt x="60710" y="128935"/>
                    <a:pt x="40903" y="182752"/>
                    <a:pt x="20348" y="238811"/>
                  </a:cubicBezTo>
                  <a:close/>
                </a:path>
              </a:pathLst>
            </a:custGeom>
            <a:grpFill/>
            <a:ln w="3729" cap="flat">
              <a:noFill/>
              <a:prstDash val="solid"/>
              <a:miter/>
            </a:ln>
          </p:spPr>
          <p:txBody>
            <a:bodyPr rtlCol="0" anchor="ctr"/>
            <a:lstStyle/>
            <a:p>
              <a:endParaRPr lang="en-US" sz="1050"/>
            </a:p>
          </p:txBody>
        </p:sp>
        <p:sp>
          <p:nvSpPr>
            <p:cNvPr id="60" name="Freeform: Shape 984">
              <a:extLst>
                <a:ext uri="{FF2B5EF4-FFF2-40B4-BE49-F238E27FC236}">
                  <a16:creationId xmlns:a16="http://schemas.microsoft.com/office/drawing/2014/main" id="{8375BD7F-9492-DB4B-B1AE-5122F5AE83C1}"/>
                </a:ext>
              </a:extLst>
            </p:cNvPr>
            <p:cNvSpPr/>
            <p:nvPr/>
          </p:nvSpPr>
          <p:spPr>
            <a:xfrm>
              <a:off x="4488594" y="2268920"/>
              <a:ext cx="162288" cy="329649"/>
            </a:xfrm>
            <a:custGeom>
              <a:avLst/>
              <a:gdLst>
                <a:gd name="connsiteX0" fmla="*/ 100153 w 119592"/>
                <a:gd name="connsiteY0" fmla="*/ 238063 h 242921"/>
                <a:gd name="connsiteX1" fmla="*/ 39235 w 119592"/>
                <a:gd name="connsiteY1" fmla="*/ 73250 h 242921"/>
                <a:gd name="connsiteX2" fmla="*/ 34377 w 119592"/>
                <a:gd name="connsiteY2" fmla="*/ 74745 h 242921"/>
                <a:gd name="connsiteX3" fmla="*/ 74365 w 119592"/>
                <a:gd name="connsiteY3" fmla="*/ 245911 h 242921"/>
                <a:gd name="connsiteX4" fmla="*/ 1115 w 119592"/>
                <a:gd name="connsiteY4" fmla="*/ 146874 h 242921"/>
                <a:gd name="connsiteX5" fmla="*/ 14943 w 119592"/>
                <a:gd name="connsiteY5" fmla="*/ 0 h 242921"/>
                <a:gd name="connsiteX6" fmla="*/ 113607 w 119592"/>
                <a:gd name="connsiteY6" fmla="*/ 130430 h 242921"/>
                <a:gd name="connsiteX7" fmla="*/ 100153 w 119592"/>
                <a:gd name="connsiteY7" fmla="*/ 238063 h 24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592" h="242921">
                  <a:moveTo>
                    <a:pt x="100153" y="238063"/>
                  </a:moveTo>
                  <a:cubicBezTo>
                    <a:pt x="79598" y="182378"/>
                    <a:pt x="59416" y="127814"/>
                    <a:pt x="39235" y="73250"/>
                  </a:cubicBezTo>
                  <a:cubicBezTo>
                    <a:pt x="37740" y="73624"/>
                    <a:pt x="35872" y="74371"/>
                    <a:pt x="34377" y="74745"/>
                  </a:cubicBezTo>
                  <a:cubicBezTo>
                    <a:pt x="47457" y="131551"/>
                    <a:pt x="60911" y="188358"/>
                    <a:pt x="74365" y="245911"/>
                  </a:cubicBezTo>
                  <a:cubicBezTo>
                    <a:pt x="36245" y="223114"/>
                    <a:pt x="5226" y="195458"/>
                    <a:pt x="1115" y="146874"/>
                  </a:cubicBezTo>
                  <a:cubicBezTo>
                    <a:pt x="-2996" y="97916"/>
                    <a:pt x="4852" y="50453"/>
                    <a:pt x="14943" y="0"/>
                  </a:cubicBezTo>
                  <a:cubicBezTo>
                    <a:pt x="54184" y="41110"/>
                    <a:pt x="92678" y="79230"/>
                    <a:pt x="113607" y="130430"/>
                  </a:cubicBezTo>
                  <a:cubicBezTo>
                    <a:pt x="128929" y="168176"/>
                    <a:pt x="116970" y="203680"/>
                    <a:pt x="100153" y="238063"/>
                  </a:cubicBezTo>
                  <a:close/>
                </a:path>
              </a:pathLst>
            </a:custGeom>
            <a:grpFill/>
            <a:ln w="3729" cap="flat">
              <a:noFill/>
              <a:prstDash val="solid"/>
              <a:miter/>
            </a:ln>
          </p:spPr>
          <p:txBody>
            <a:bodyPr rtlCol="0" anchor="ctr"/>
            <a:lstStyle/>
            <a:p>
              <a:endParaRPr lang="en-US" sz="1050"/>
            </a:p>
          </p:txBody>
        </p:sp>
        <p:sp>
          <p:nvSpPr>
            <p:cNvPr id="61" name="Freeform: Shape 985">
              <a:extLst>
                <a:ext uri="{FF2B5EF4-FFF2-40B4-BE49-F238E27FC236}">
                  <a16:creationId xmlns:a16="http://schemas.microsoft.com/office/drawing/2014/main" id="{0DBFBA29-5D9E-EC48-A315-B06D97FBCBEC}"/>
                </a:ext>
              </a:extLst>
            </p:cNvPr>
            <p:cNvSpPr/>
            <p:nvPr/>
          </p:nvSpPr>
          <p:spPr>
            <a:xfrm>
              <a:off x="7540576" y="2268414"/>
              <a:ext cx="162288" cy="329649"/>
            </a:xfrm>
            <a:custGeom>
              <a:avLst/>
              <a:gdLst>
                <a:gd name="connsiteX0" fmla="*/ 105049 w 119592"/>
                <a:gd name="connsiteY0" fmla="*/ 0 h 242921"/>
                <a:gd name="connsiteX1" fmla="*/ 118503 w 119592"/>
                <a:gd name="connsiteY1" fmla="*/ 148369 h 242921"/>
                <a:gd name="connsiteX2" fmla="*/ 45626 w 119592"/>
                <a:gd name="connsiteY2" fmla="*/ 245911 h 242921"/>
                <a:gd name="connsiteX3" fmla="*/ 85615 w 119592"/>
                <a:gd name="connsiteY3" fmla="*/ 74745 h 242921"/>
                <a:gd name="connsiteX4" fmla="*/ 80757 w 119592"/>
                <a:gd name="connsiteY4" fmla="*/ 73250 h 242921"/>
                <a:gd name="connsiteX5" fmla="*/ 20587 w 119592"/>
                <a:gd name="connsiteY5" fmla="*/ 235821 h 242921"/>
                <a:gd name="connsiteX6" fmla="*/ 7880 w 119592"/>
                <a:gd name="connsiteY6" fmla="*/ 126693 h 242921"/>
                <a:gd name="connsiteX7" fmla="*/ 105049 w 119592"/>
                <a:gd name="connsiteY7" fmla="*/ 0 h 24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592" h="242921">
                  <a:moveTo>
                    <a:pt x="105049" y="0"/>
                  </a:moveTo>
                  <a:cubicBezTo>
                    <a:pt x="114766" y="51574"/>
                    <a:pt x="122988" y="99411"/>
                    <a:pt x="118503" y="148369"/>
                  </a:cubicBezTo>
                  <a:cubicBezTo>
                    <a:pt x="114018" y="196206"/>
                    <a:pt x="83373" y="223488"/>
                    <a:pt x="45626" y="245911"/>
                  </a:cubicBezTo>
                  <a:cubicBezTo>
                    <a:pt x="59081" y="188358"/>
                    <a:pt x="72535" y="131551"/>
                    <a:pt x="85615" y="74745"/>
                  </a:cubicBezTo>
                  <a:cubicBezTo>
                    <a:pt x="84120" y="74371"/>
                    <a:pt x="82251" y="73624"/>
                    <a:pt x="80757" y="73250"/>
                  </a:cubicBezTo>
                  <a:cubicBezTo>
                    <a:pt x="60575" y="127814"/>
                    <a:pt x="40394" y="182004"/>
                    <a:pt x="20587" y="235821"/>
                  </a:cubicBezTo>
                  <a:cubicBezTo>
                    <a:pt x="406" y="212650"/>
                    <a:pt x="-7069" y="159207"/>
                    <a:pt x="7880" y="126693"/>
                  </a:cubicBezTo>
                  <a:cubicBezTo>
                    <a:pt x="29930" y="78109"/>
                    <a:pt x="66555" y="40362"/>
                    <a:pt x="105049" y="0"/>
                  </a:cubicBezTo>
                  <a:close/>
                </a:path>
              </a:pathLst>
            </a:custGeom>
            <a:grpFill/>
            <a:ln w="3729" cap="flat">
              <a:noFill/>
              <a:prstDash val="solid"/>
              <a:miter/>
            </a:ln>
          </p:spPr>
          <p:txBody>
            <a:bodyPr rtlCol="0" anchor="ctr"/>
            <a:lstStyle/>
            <a:p>
              <a:endParaRPr lang="en-US" sz="1050"/>
            </a:p>
          </p:txBody>
        </p:sp>
        <p:sp>
          <p:nvSpPr>
            <p:cNvPr id="62" name="Freeform: Shape 986">
              <a:extLst>
                <a:ext uri="{FF2B5EF4-FFF2-40B4-BE49-F238E27FC236}">
                  <a16:creationId xmlns:a16="http://schemas.microsoft.com/office/drawing/2014/main" id="{AFF1C944-1095-A94D-B386-A903C3FBF768}"/>
                </a:ext>
              </a:extLst>
            </p:cNvPr>
            <p:cNvSpPr/>
            <p:nvPr/>
          </p:nvSpPr>
          <p:spPr>
            <a:xfrm>
              <a:off x="3784154" y="4001704"/>
              <a:ext cx="339791" cy="157217"/>
            </a:xfrm>
            <a:custGeom>
              <a:avLst/>
              <a:gdLst>
                <a:gd name="connsiteX0" fmla="*/ 247780 w 250396"/>
                <a:gd name="connsiteY0" fmla="*/ 32999 h 115854"/>
                <a:gd name="connsiteX1" fmla="*/ 76240 w 250396"/>
                <a:gd name="connsiteY1" fmla="*/ 66634 h 115854"/>
                <a:gd name="connsiteX2" fmla="*/ 76987 w 250396"/>
                <a:gd name="connsiteY2" fmla="*/ 71866 h 115854"/>
                <a:gd name="connsiteX3" fmla="*/ 251144 w 250396"/>
                <a:gd name="connsiteY3" fmla="*/ 59533 h 115854"/>
                <a:gd name="connsiteX4" fmla="*/ 132673 w 250396"/>
                <a:gd name="connsiteY4" fmla="*/ 115218 h 115854"/>
                <a:gd name="connsiteX5" fmla="*/ 0 w 250396"/>
                <a:gd name="connsiteY5" fmla="*/ 84199 h 115854"/>
                <a:gd name="connsiteX6" fmla="*/ 3364 w 250396"/>
                <a:gd name="connsiteY6" fmla="*/ 76725 h 115854"/>
                <a:gd name="connsiteX7" fmla="*/ 116602 w 250396"/>
                <a:gd name="connsiteY7" fmla="*/ 11323 h 115854"/>
                <a:gd name="connsiteX8" fmla="*/ 247780 w 250396"/>
                <a:gd name="connsiteY8" fmla="*/ 32999 h 115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396" h="115854">
                  <a:moveTo>
                    <a:pt x="247780" y="32999"/>
                  </a:moveTo>
                  <a:cubicBezTo>
                    <a:pt x="189479" y="44584"/>
                    <a:pt x="133046" y="55796"/>
                    <a:pt x="76240" y="66634"/>
                  </a:cubicBezTo>
                  <a:cubicBezTo>
                    <a:pt x="76614" y="68503"/>
                    <a:pt x="76614" y="70371"/>
                    <a:pt x="76987" y="71866"/>
                  </a:cubicBezTo>
                  <a:cubicBezTo>
                    <a:pt x="134915" y="67755"/>
                    <a:pt x="192842" y="63644"/>
                    <a:pt x="251144" y="59533"/>
                  </a:cubicBezTo>
                  <a:cubicBezTo>
                    <a:pt x="220498" y="96906"/>
                    <a:pt x="184247" y="124188"/>
                    <a:pt x="132673" y="115218"/>
                  </a:cubicBezTo>
                  <a:cubicBezTo>
                    <a:pt x="88573" y="107370"/>
                    <a:pt x="44847" y="94663"/>
                    <a:pt x="0" y="84199"/>
                  </a:cubicBezTo>
                  <a:cubicBezTo>
                    <a:pt x="2242" y="78967"/>
                    <a:pt x="2616" y="77098"/>
                    <a:pt x="3364" y="76725"/>
                  </a:cubicBezTo>
                  <a:cubicBezTo>
                    <a:pt x="41110" y="54675"/>
                    <a:pt x="77735" y="30756"/>
                    <a:pt x="116602" y="11323"/>
                  </a:cubicBezTo>
                  <a:cubicBezTo>
                    <a:pt x="164439" y="-12222"/>
                    <a:pt x="207418" y="3848"/>
                    <a:pt x="247780" y="32999"/>
                  </a:cubicBezTo>
                  <a:close/>
                </a:path>
              </a:pathLst>
            </a:custGeom>
            <a:grpFill/>
            <a:ln w="3729" cap="flat">
              <a:noFill/>
              <a:prstDash val="solid"/>
              <a:miter/>
            </a:ln>
          </p:spPr>
          <p:txBody>
            <a:bodyPr rtlCol="0" anchor="ctr"/>
            <a:lstStyle/>
            <a:p>
              <a:endParaRPr lang="en-US" sz="1050"/>
            </a:p>
          </p:txBody>
        </p:sp>
        <p:sp>
          <p:nvSpPr>
            <p:cNvPr id="63" name="Freeform: Shape 987">
              <a:extLst>
                <a:ext uri="{FF2B5EF4-FFF2-40B4-BE49-F238E27FC236}">
                  <a16:creationId xmlns:a16="http://schemas.microsoft.com/office/drawing/2014/main" id="{21E05FE4-CD96-B84A-8CBA-8A6F3A3F462B}"/>
                </a:ext>
              </a:extLst>
            </p:cNvPr>
            <p:cNvSpPr/>
            <p:nvPr/>
          </p:nvSpPr>
          <p:spPr>
            <a:xfrm>
              <a:off x="5005225" y="2193355"/>
              <a:ext cx="162288" cy="334719"/>
            </a:xfrm>
            <a:custGeom>
              <a:avLst/>
              <a:gdLst>
                <a:gd name="connsiteX0" fmla="*/ 15058 w 119592"/>
                <a:gd name="connsiteY0" fmla="*/ 0 h 246658"/>
                <a:gd name="connsiteX1" fmla="*/ 114843 w 119592"/>
                <a:gd name="connsiteY1" fmla="*/ 132673 h 246658"/>
                <a:gd name="connsiteX2" fmla="*/ 100641 w 119592"/>
                <a:gd name="connsiteY2" fmla="*/ 238811 h 246658"/>
                <a:gd name="connsiteX3" fmla="*/ 40098 w 119592"/>
                <a:gd name="connsiteY3" fmla="*/ 74371 h 246658"/>
                <a:gd name="connsiteX4" fmla="*/ 34866 w 119592"/>
                <a:gd name="connsiteY4" fmla="*/ 75866 h 246658"/>
                <a:gd name="connsiteX5" fmla="*/ 74854 w 119592"/>
                <a:gd name="connsiteY5" fmla="*/ 247033 h 246658"/>
                <a:gd name="connsiteX6" fmla="*/ 5341 w 119592"/>
                <a:gd name="connsiteY6" fmla="*/ 168177 h 246658"/>
                <a:gd name="connsiteX7" fmla="*/ 15058 w 119592"/>
                <a:gd name="connsiteY7" fmla="*/ 0 h 246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592" h="246658">
                  <a:moveTo>
                    <a:pt x="15058" y="0"/>
                  </a:moveTo>
                  <a:cubicBezTo>
                    <a:pt x="55421" y="42231"/>
                    <a:pt x="94662" y="80725"/>
                    <a:pt x="114843" y="132673"/>
                  </a:cubicBezTo>
                  <a:cubicBezTo>
                    <a:pt x="129418" y="169671"/>
                    <a:pt x="117459" y="204802"/>
                    <a:pt x="100641" y="238811"/>
                  </a:cubicBezTo>
                  <a:cubicBezTo>
                    <a:pt x="80086" y="183499"/>
                    <a:pt x="60279" y="128935"/>
                    <a:pt x="40098" y="74371"/>
                  </a:cubicBezTo>
                  <a:cubicBezTo>
                    <a:pt x="38229" y="74745"/>
                    <a:pt x="36734" y="75493"/>
                    <a:pt x="34866" y="75866"/>
                  </a:cubicBezTo>
                  <a:cubicBezTo>
                    <a:pt x="47946" y="132299"/>
                    <a:pt x="61400" y="189105"/>
                    <a:pt x="74854" y="247033"/>
                  </a:cubicBezTo>
                  <a:cubicBezTo>
                    <a:pt x="43461" y="227973"/>
                    <a:pt x="14311" y="206297"/>
                    <a:pt x="5341" y="168177"/>
                  </a:cubicBezTo>
                  <a:cubicBezTo>
                    <a:pt x="-7365" y="112491"/>
                    <a:pt x="5341" y="57927"/>
                    <a:pt x="15058" y="0"/>
                  </a:cubicBezTo>
                  <a:close/>
                </a:path>
              </a:pathLst>
            </a:custGeom>
            <a:grpFill/>
            <a:ln w="3729" cap="flat">
              <a:noFill/>
              <a:prstDash val="solid"/>
              <a:miter/>
            </a:ln>
          </p:spPr>
          <p:txBody>
            <a:bodyPr rtlCol="0" anchor="ctr"/>
            <a:lstStyle/>
            <a:p>
              <a:endParaRPr lang="en-US" sz="1050"/>
            </a:p>
          </p:txBody>
        </p:sp>
        <p:sp>
          <p:nvSpPr>
            <p:cNvPr id="64" name="Freeform: Shape 988">
              <a:extLst>
                <a:ext uri="{FF2B5EF4-FFF2-40B4-BE49-F238E27FC236}">
                  <a16:creationId xmlns:a16="http://schemas.microsoft.com/office/drawing/2014/main" id="{5706B448-A3E9-284F-99A2-94E58950B855}"/>
                </a:ext>
              </a:extLst>
            </p:cNvPr>
            <p:cNvSpPr/>
            <p:nvPr/>
          </p:nvSpPr>
          <p:spPr>
            <a:xfrm>
              <a:off x="4650650" y="3921083"/>
              <a:ext cx="304290" cy="339791"/>
            </a:xfrm>
            <a:custGeom>
              <a:avLst/>
              <a:gdLst>
                <a:gd name="connsiteX0" fmla="*/ 223279 w 224235"/>
                <a:gd name="connsiteY0" fmla="*/ 252364 h 250396"/>
                <a:gd name="connsiteX1" fmla="*/ 73789 w 224235"/>
                <a:gd name="connsiteY1" fmla="*/ 131277 h 250396"/>
                <a:gd name="connsiteX2" fmla="*/ 16983 w 224235"/>
                <a:gd name="connsiteY2" fmla="*/ 66249 h 250396"/>
                <a:gd name="connsiteX3" fmla="*/ 165 w 224235"/>
                <a:gd name="connsiteY3" fmla="*/ 13927 h 250396"/>
                <a:gd name="connsiteX4" fmla="*/ 11003 w 224235"/>
                <a:gd name="connsiteY4" fmla="*/ 1595 h 250396"/>
                <a:gd name="connsiteX5" fmla="*/ 62951 w 224235"/>
                <a:gd name="connsiteY5" fmla="*/ 19160 h 250396"/>
                <a:gd name="connsiteX6" fmla="*/ 188149 w 224235"/>
                <a:gd name="connsiteY6" fmla="*/ 176124 h 250396"/>
                <a:gd name="connsiteX7" fmla="*/ 227016 w 224235"/>
                <a:gd name="connsiteY7" fmla="*/ 249001 h 250396"/>
                <a:gd name="connsiteX8" fmla="*/ 223279 w 224235"/>
                <a:gd name="connsiteY8" fmla="*/ 252364 h 250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4235" h="250396">
                  <a:moveTo>
                    <a:pt x="223279" y="252364"/>
                  </a:moveTo>
                  <a:cubicBezTo>
                    <a:pt x="173947" y="211628"/>
                    <a:pt x="114899" y="182851"/>
                    <a:pt x="73789" y="131277"/>
                  </a:cubicBezTo>
                  <a:cubicBezTo>
                    <a:pt x="55850" y="108854"/>
                    <a:pt x="36043" y="87925"/>
                    <a:pt x="16983" y="66249"/>
                  </a:cubicBezTo>
                  <a:cubicBezTo>
                    <a:pt x="3528" y="51300"/>
                    <a:pt x="-956" y="33361"/>
                    <a:pt x="165" y="13927"/>
                  </a:cubicBezTo>
                  <a:cubicBezTo>
                    <a:pt x="539" y="9443"/>
                    <a:pt x="6518" y="2342"/>
                    <a:pt x="11003" y="1595"/>
                  </a:cubicBezTo>
                  <a:cubicBezTo>
                    <a:pt x="31558" y="-3264"/>
                    <a:pt x="49870" y="3089"/>
                    <a:pt x="62951" y="19160"/>
                  </a:cubicBezTo>
                  <a:cubicBezTo>
                    <a:pt x="105182" y="71108"/>
                    <a:pt x="148160" y="122682"/>
                    <a:pt x="188149" y="176124"/>
                  </a:cubicBezTo>
                  <a:cubicBezTo>
                    <a:pt x="204593" y="197800"/>
                    <a:pt x="214310" y="224709"/>
                    <a:pt x="227016" y="249001"/>
                  </a:cubicBezTo>
                  <a:cubicBezTo>
                    <a:pt x="225521" y="250122"/>
                    <a:pt x="224400" y="251243"/>
                    <a:pt x="223279" y="252364"/>
                  </a:cubicBezTo>
                  <a:close/>
                </a:path>
              </a:pathLst>
            </a:custGeom>
            <a:grpFill/>
            <a:ln w="3729" cap="flat">
              <a:noFill/>
              <a:prstDash val="solid"/>
              <a:miter/>
            </a:ln>
          </p:spPr>
          <p:txBody>
            <a:bodyPr rtlCol="0" anchor="ctr"/>
            <a:lstStyle/>
            <a:p>
              <a:endParaRPr lang="en-US" sz="1050"/>
            </a:p>
          </p:txBody>
        </p:sp>
        <p:sp>
          <p:nvSpPr>
            <p:cNvPr id="65" name="Freeform: Shape 989">
              <a:extLst>
                <a:ext uri="{FF2B5EF4-FFF2-40B4-BE49-F238E27FC236}">
                  <a16:creationId xmlns:a16="http://schemas.microsoft.com/office/drawing/2014/main" id="{A70EC9D3-7D1A-C44A-9B67-5671F811FA45}"/>
                </a:ext>
              </a:extLst>
            </p:cNvPr>
            <p:cNvSpPr/>
            <p:nvPr/>
          </p:nvSpPr>
          <p:spPr>
            <a:xfrm>
              <a:off x="7281465" y="3920851"/>
              <a:ext cx="309363" cy="339791"/>
            </a:xfrm>
            <a:custGeom>
              <a:avLst/>
              <a:gdLst>
                <a:gd name="connsiteX0" fmla="*/ 0 w 227972"/>
                <a:gd name="connsiteY0" fmla="*/ 249170 h 250396"/>
                <a:gd name="connsiteX1" fmla="*/ 41110 w 227972"/>
                <a:gd name="connsiteY1" fmla="*/ 174052 h 250396"/>
                <a:gd name="connsiteX2" fmla="*/ 161449 w 227972"/>
                <a:gd name="connsiteY2" fmla="*/ 22319 h 250396"/>
                <a:gd name="connsiteX3" fmla="*/ 215266 w 227972"/>
                <a:gd name="connsiteY3" fmla="*/ 643 h 250396"/>
                <a:gd name="connsiteX4" fmla="*/ 227973 w 227972"/>
                <a:gd name="connsiteY4" fmla="*/ 15218 h 250396"/>
                <a:gd name="connsiteX5" fmla="*/ 209660 w 227972"/>
                <a:gd name="connsiteY5" fmla="*/ 67166 h 250396"/>
                <a:gd name="connsiteX6" fmla="*/ 129683 w 227972"/>
                <a:gd name="connsiteY6" fmla="*/ 157234 h 250396"/>
                <a:gd name="connsiteX7" fmla="*/ 91563 w 227972"/>
                <a:gd name="connsiteY7" fmla="*/ 187879 h 250396"/>
                <a:gd name="connsiteX8" fmla="*/ 3737 w 227972"/>
                <a:gd name="connsiteY8" fmla="*/ 251413 h 250396"/>
                <a:gd name="connsiteX9" fmla="*/ 0 w 227972"/>
                <a:gd name="connsiteY9" fmla="*/ 249170 h 250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7972" h="250396">
                  <a:moveTo>
                    <a:pt x="0" y="249170"/>
                  </a:moveTo>
                  <a:cubicBezTo>
                    <a:pt x="13454" y="224131"/>
                    <a:pt x="24292" y="196849"/>
                    <a:pt x="41110" y="174052"/>
                  </a:cubicBezTo>
                  <a:cubicBezTo>
                    <a:pt x="79604" y="122477"/>
                    <a:pt x="121087" y="72772"/>
                    <a:pt x="161449" y="22319"/>
                  </a:cubicBezTo>
                  <a:cubicBezTo>
                    <a:pt x="175277" y="5128"/>
                    <a:pt x="193216" y="-2347"/>
                    <a:pt x="215266" y="643"/>
                  </a:cubicBezTo>
                  <a:cubicBezTo>
                    <a:pt x="224235" y="1764"/>
                    <a:pt x="228346" y="5875"/>
                    <a:pt x="227973" y="15218"/>
                  </a:cubicBezTo>
                  <a:cubicBezTo>
                    <a:pt x="227225" y="34652"/>
                    <a:pt x="223114" y="52217"/>
                    <a:pt x="209660" y="67166"/>
                  </a:cubicBezTo>
                  <a:cubicBezTo>
                    <a:pt x="182752" y="97064"/>
                    <a:pt x="156965" y="128083"/>
                    <a:pt x="129683" y="157234"/>
                  </a:cubicBezTo>
                  <a:cubicBezTo>
                    <a:pt x="118471" y="169193"/>
                    <a:pt x="104643" y="178163"/>
                    <a:pt x="91563" y="187879"/>
                  </a:cubicBezTo>
                  <a:cubicBezTo>
                    <a:pt x="62412" y="209182"/>
                    <a:pt x="32888" y="230484"/>
                    <a:pt x="3737" y="251413"/>
                  </a:cubicBezTo>
                  <a:cubicBezTo>
                    <a:pt x="2242" y="251039"/>
                    <a:pt x="1121" y="249918"/>
                    <a:pt x="0" y="249170"/>
                  </a:cubicBezTo>
                  <a:close/>
                </a:path>
              </a:pathLst>
            </a:custGeom>
            <a:grpFill/>
            <a:ln w="3729" cap="flat">
              <a:noFill/>
              <a:prstDash val="solid"/>
              <a:miter/>
            </a:ln>
          </p:spPr>
          <p:txBody>
            <a:bodyPr rtlCol="0" anchor="ctr"/>
            <a:lstStyle/>
            <a:p>
              <a:endParaRPr lang="en-US" sz="1050"/>
            </a:p>
          </p:txBody>
        </p:sp>
        <p:sp>
          <p:nvSpPr>
            <p:cNvPr id="66" name="Freeform: Shape 990">
              <a:extLst>
                <a:ext uri="{FF2B5EF4-FFF2-40B4-BE49-F238E27FC236}">
                  <a16:creationId xmlns:a16="http://schemas.microsoft.com/office/drawing/2014/main" id="{C435EDB7-06C7-F346-9D57-FAA96892F284}"/>
                </a:ext>
              </a:extLst>
            </p:cNvPr>
            <p:cNvSpPr/>
            <p:nvPr/>
          </p:nvSpPr>
          <p:spPr>
            <a:xfrm>
              <a:off x="6982303" y="2248916"/>
              <a:ext cx="157217" cy="273862"/>
            </a:xfrm>
            <a:custGeom>
              <a:avLst/>
              <a:gdLst>
                <a:gd name="connsiteX0" fmla="*/ 100116 w 115854"/>
                <a:gd name="connsiteY0" fmla="*/ 166 h 201811"/>
                <a:gd name="connsiteX1" fmla="*/ 116186 w 115854"/>
                <a:gd name="connsiteY1" fmla="*/ 114526 h 201811"/>
                <a:gd name="connsiteX2" fmla="*/ 48916 w 115854"/>
                <a:gd name="connsiteY2" fmla="*/ 202725 h 201811"/>
                <a:gd name="connsiteX3" fmla="*/ 79935 w 115854"/>
                <a:gd name="connsiteY3" fmla="*/ 61831 h 201811"/>
                <a:gd name="connsiteX4" fmla="*/ 74703 w 115854"/>
                <a:gd name="connsiteY4" fmla="*/ 60336 h 201811"/>
                <a:gd name="connsiteX5" fmla="*/ 23502 w 115854"/>
                <a:gd name="connsiteY5" fmla="*/ 194130 h 201811"/>
                <a:gd name="connsiteX6" fmla="*/ 10422 w 115854"/>
                <a:gd name="connsiteY6" fmla="*/ 91729 h 201811"/>
                <a:gd name="connsiteX7" fmla="*/ 94136 w 115854"/>
                <a:gd name="connsiteY7" fmla="*/ 166 h 201811"/>
                <a:gd name="connsiteX8" fmla="*/ 100116 w 115854"/>
                <a:gd name="connsiteY8" fmla="*/ 166 h 201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854" h="201811">
                  <a:moveTo>
                    <a:pt x="100116" y="166"/>
                  </a:moveTo>
                  <a:cubicBezTo>
                    <a:pt x="105722" y="38286"/>
                    <a:pt x="113570" y="76032"/>
                    <a:pt x="116186" y="114526"/>
                  </a:cubicBezTo>
                  <a:cubicBezTo>
                    <a:pt x="118802" y="156010"/>
                    <a:pt x="92268" y="187029"/>
                    <a:pt x="48916" y="202725"/>
                  </a:cubicBezTo>
                  <a:cubicBezTo>
                    <a:pt x="59380" y="156010"/>
                    <a:pt x="69470" y="108920"/>
                    <a:pt x="79935" y="61831"/>
                  </a:cubicBezTo>
                  <a:cubicBezTo>
                    <a:pt x="78066" y="61457"/>
                    <a:pt x="76571" y="60710"/>
                    <a:pt x="74703" y="60336"/>
                  </a:cubicBezTo>
                  <a:cubicBezTo>
                    <a:pt x="57511" y="105183"/>
                    <a:pt x="40320" y="150030"/>
                    <a:pt x="23502" y="194130"/>
                  </a:cubicBezTo>
                  <a:cubicBezTo>
                    <a:pt x="-1164" y="169464"/>
                    <a:pt x="-7891" y="122748"/>
                    <a:pt x="10422" y="91729"/>
                  </a:cubicBezTo>
                  <a:cubicBezTo>
                    <a:pt x="31724" y="55477"/>
                    <a:pt x="62743" y="27448"/>
                    <a:pt x="94136" y="166"/>
                  </a:cubicBezTo>
                  <a:cubicBezTo>
                    <a:pt x="96005" y="-208"/>
                    <a:pt x="98247" y="166"/>
                    <a:pt x="100116" y="166"/>
                  </a:cubicBezTo>
                  <a:close/>
                </a:path>
              </a:pathLst>
            </a:custGeom>
            <a:grpFill/>
            <a:ln w="3729" cap="flat">
              <a:noFill/>
              <a:prstDash val="solid"/>
              <a:miter/>
            </a:ln>
          </p:spPr>
          <p:txBody>
            <a:bodyPr rtlCol="0" anchor="ctr"/>
            <a:lstStyle/>
            <a:p>
              <a:endParaRPr lang="en-US" sz="1050"/>
            </a:p>
          </p:txBody>
        </p:sp>
        <p:sp>
          <p:nvSpPr>
            <p:cNvPr id="67" name="Freeform: Shape 991">
              <a:extLst>
                <a:ext uri="{FF2B5EF4-FFF2-40B4-BE49-F238E27FC236}">
                  <a16:creationId xmlns:a16="http://schemas.microsoft.com/office/drawing/2014/main" id="{0B8EB55F-FFE1-E04E-8C90-683D05479A8B}"/>
                </a:ext>
              </a:extLst>
            </p:cNvPr>
            <p:cNvSpPr/>
            <p:nvPr/>
          </p:nvSpPr>
          <p:spPr>
            <a:xfrm>
              <a:off x="6874223" y="4048353"/>
              <a:ext cx="136930" cy="324576"/>
            </a:xfrm>
            <a:custGeom>
              <a:avLst/>
              <a:gdLst>
                <a:gd name="connsiteX0" fmla="*/ 0 w 100905"/>
                <a:gd name="connsiteY0" fmla="*/ 242291 h 239184"/>
                <a:gd name="connsiteX1" fmla="*/ 30272 w 100905"/>
                <a:gd name="connsiteY1" fmla="*/ 126436 h 239184"/>
                <a:gd name="connsiteX2" fmla="*/ 59422 w 100905"/>
                <a:gd name="connsiteY2" fmla="*/ 17308 h 239184"/>
                <a:gd name="connsiteX3" fmla="*/ 75119 w 100905"/>
                <a:gd name="connsiteY3" fmla="*/ 490 h 239184"/>
                <a:gd name="connsiteX4" fmla="*/ 96048 w 100905"/>
                <a:gd name="connsiteY4" fmla="*/ 7217 h 239184"/>
                <a:gd name="connsiteX5" fmla="*/ 100906 w 100905"/>
                <a:gd name="connsiteY5" fmla="*/ 25904 h 239184"/>
                <a:gd name="connsiteX6" fmla="*/ 67644 w 100905"/>
                <a:gd name="connsiteY6" fmla="*/ 231453 h 239184"/>
                <a:gd name="connsiteX7" fmla="*/ 59049 w 100905"/>
                <a:gd name="connsiteY7" fmla="*/ 241917 h 239184"/>
                <a:gd name="connsiteX8" fmla="*/ 0 w 100905"/>
                <a:gd name="connsiteY8" fmla="*/ 242291 h 239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905" h="239184">
                  <a:moveTo>
                    <a:pt x="0" y="242291"/>
                  </a:moveTo>
                  <a:cubicBezTo>
                    <a:pt x="10091" y="203797"/>
                    <a:pt x="20181" y="165303"/>
                    <a:pt x="30272" y="126436"/>
                  </a:cubicBezTo>
                  <a:cubicBezTo>
                    <a:pt x="39615" y="90184"/>
                    <a:pt x="48958" y="53559"/>
                    <a:pt x="59422" y="17308"/>
                  </a:cubicBezTo>
                  <a:cubicBezTo>
                    <a:pt x="61291" y="10581"/>
                    <a:pt x="68765" y="2359"/>
                    <a:pt x="75119" y="490"/>
                  </a:cubicBezTo>
                  <a:cubicBezTo>
                    <a:pt x="81098" y="-1378"/>
                    <a:pt x="90815" y="2359"/>
                    <a:pt x="96048" y="7217"/>
                  </a:cubicBezTo>
                  <a:cubicBezTo>
                    <a:pt x="100158" y="10955"/>
                    <a:pt x="102027" y="19924"/>
                    <a:pt x="100906" y="25904"/>
                  </a:cubicBezTo>
                  <a:cubicBezTo>
                    <a:pt x="90442" y="94295"/>
                    <a:pt x="79230" y="163061"/>
                    <a:pt x="67644" y="231453"/>
                  </a:cubicBezTo>
                  <a:cubicBezTo>
                    <a:pt x="66897" y="235564"/>
                    <a:pt x="62038" y="241917"/>
                    <a:pt x="59049" y="241917"/>
                  </a:cubicBezTo>
                  <a:cubicBezTo>
                    <a:pt x="39989" y="242665"/>
                    <a:pt x="20555" y="242291"/>
                    <a:pt x="0" y="242291"/>
                  </a:cubicBezTo>
                  <a:close/>
                </a:path>
              </a:pathLst>
            </a:custGeom>
            <a:grpFill/>
            <a:ln w="3729" cap="flat">
              <a:noFill/>
              <a:prstDash val="solid"/>
              <a:miter/>
            </a:ln>
          </p:spPr>
          <p:txBody>
            <a:bodyPr rtlCol="0" anchor="ctr"/>
            <a:lstStyle/>
            <a:p>
              <a:endParaRPr lang="en-US" sz="1050"/>
            </a:p>
          </p:txBody>
        </p:sp>
        <p:sp>
          <p:nvSpPr>
            <p:cNvPr id="68" name="Freeform: Shape 992">
              <a:extLst>
                <a:ext uri="{FF2B5EF4-FFF2-40B4-BE49-F238E27FC236}">
                  <a16:creationId xmlns:a16="http://schemas.microsoft.com/office/drawing/2014/main" id="{E3C7C308-13AF-5246-A7E4-027CB2D8D5C0}"/>
                </a:ext>
              </a:extLst>
            </p:cNvPr>
            <p:cNvSpPr/>
            <p:nvPr/>
          </p:nvSpPr>
          <p:spPr>
            <a:xfrm>
              <a:off x="5228062" y="4046849"/>
              <a:ext cx="136930" cy="329649"/>
            </a:xfrm>
            <a:custGeom>
              <a:avLst/>
              <a:gdLst>
                <a:gd name="connsiteX0" fmla="*/ 101616 w 100905"/>
                <a:gd name="connsiteY0" fmla="*/ 243399 h 242921"/>
                <a:gd name="connsiteX1" fmla="*/ 42568 w 100905"/>
                <a:gd name="connsiteY1" fmla="*/ 243026 h 242921"/>
                <a:gd name="connsiteX2" fmla="*/ 34346 w 100905"/>
                <a:gd name="connsiteY2" fmla="*/ 233683 h 242921"/>
                <a:gd name="connsiteX3" fmla="*/ 337 w 100905"/>
                <a:gd name="connsiteY3" fmla="*/ 25517 h 242921"/>
                <a:gd name="connsiteX4" fmla="*/ 16407 w 100905"/>
                <a:gd name="connsiteY4" fmla="*/ 852 h 242921"/>
                <a:gd name="connsiteX5" fmla="*/ 42568 w 100905"/>
                <a:gd name="connsiteY5" fmla="*/ 18790 h 242921"/>
                <a:gd name="connsiteX6" fmla="*/ 83304 w 100905"/>
                <a:gd name="connsiteY6" fmla="*/ 173886 h 242921"/>
                <a:gd name="connsiteX7" fmla="*/ 101616 w 100905"/>
                <a:gd name="connsiteY7" fmla="*/ 243399 h 24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05" h="242921">
                  <a:moveTo>
                    <a:pt x="101616" y="243399"/>
                  </a:moveTo>
                  <a:cubicBezTo>
                    <a:pt x="81062" y="243399"/>
                    <a:pt x="62002" y="243773"/>
                    <a:pt x="42568" y="243026"/>
                  </a:cubicBezTo>
                  <a:cubicBezTo>
                    <a:pt x="39578" y="243026"/>
                    <a:pt x="34720" y="237420"/>
                    <a:pt x="34346" y="233683"/>
                  </a:cubicBezTo>
                  <a:cubicBezTo>
                    <a:pt x="22760" y="164170"/>
                    <a:pt x="11549" y="94657"/>
                    <a:pt x="337" y="25517"/>
                  </a:cubicBezTo>
                  <a:cubicBezTo>
                    <a:pt x="-1532" y="12811"/>
                    <a:pt x="4448" y="4215"/>
                    <a:pt x="16407" y="852"/>
                  </a:cubicBezTo>
                  <a:cubicBezTo>
                    <a:pt x="28366" y="-2512"/>
                    <a:pt x="38831" y="4215"/>
                    <a:pt x="42568" y="18790"/>
                  </a:cubicBezTo>
                  <a:cubicBezTo>
                    <a:pt x="56396" y="70364"/>
                    <a:pt x="69850" y="122312"/>
                    <a:pt x="83304" y="173886"/>
                  </a:cubicBezTo>
                  <a:cubicBezTo>
                    <a:pt x="89657" y="197058"/>
                    <a:pt x="95637" y="220228"/>
                    <a:pt x="101616" y="243399"/>
                  </a:cubicBezTo>
                  <a:close/>
                </a:path>
              </a:pathLst>
            </a:custGeom>
            <a:grpFill/>
            <a:ln w="3729" cap="flat">
              <a:noFill/>
              <a:prstDash val="solid"/>
              <a:miter/>
            </a:ln>
          </p:spPr>
          <p:txBody>
            <a:bodyPr rtlCol="0" anchor="ctr"/>
            <a:lstStyle/>
            <a:p>
              <a:endParaRPr lang="en-US" sz="1050"/>
            </a:p>
          </p:txBody>
        </p:sp>
      </p:grpSp>
      <p:sp>
        <p:nvSpPr>
          <p:cNvPr id="70" name="Retângulo Arredondado 69">
            <a:extLst>
              <a:ext uri="{FF2B5EF4-FFF2-40B4-BE49-F238E27FC236}">
                <a16:creationId xmlns:a16="http://schemas.microsoft.com/office/drawing/2014/main" id="{1E5216BE-BFA2-D14A-B69E-63EB31DED918}"/>
              </a:ext>
            </a:extLst>
          </p:cNvPr>
          <p:cNvSpPr/>
          <p:nvPr/>
        </p:nvSpPr>
        <p:spPr>
          <a:xfrm>
            <a:off x="6569575" y="5510421"/>
            <a:ext cx="1790654" cy="575876"/>
          </a:xfrm>
          <a:prstGeom prst="roundRect">
            <a:avLst/>
          </a:prstGeom>
          <a:solidFill>
            <a:srgbClr val="0F5494"/>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algn="ctr"/>
            <a:r>
              <a:rPr lang="en-GB" sz="1600" b="1" dirty="0"/>
              <a:t>Gender </a:t>
            </a:r>
          </a:p>
          <a:p>
            <a:pPr algn="ctr"/>
            <a:r>
              <a:rPr lang="en-GB" sz="1600" b="1" dirty="0"/>
              <a:t>Mainstreaming</a:t>
            </a:r>
          </a:p>
        </p:txBody>
      </p:sp>
      <p:sp>
        <p:nvSpPr>
          <p:cNvPr id="73" name="Retângulo Arredondado 72">
            <a:extLst>
              <a:ext uri="{FF2B5EF4-FFF2-40B4-BE49-F238E27FC236}">
                <a16:creationId xmlns:a16="http://schemas.microsoft.com/office/drawing/2014/main" id="{6B6AE2CB-8C59-2D42-A2E9-4E210E6B1F6E}"/>
              </a:ext>
            </a:extLst>
          </p:cNvPr>
          <p:cNvSpPr/>
          <p:nvPr/>
        </p:nvSpPr>
        <p:spPr>
          <a:xfrm>
            <a:off x="2898413" y="5526636"/>
            <a:ext cx="1733512" cy="575876"/>
          </a:xfrm>
          <a:prstGeom prst="roundRect">
            <a:avLst/>
          </a:prstGeom>
          <a:solidFill>
            <a:schemeClr val="tx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algn="ctr"/>
            <a:r>
              <a:rPr lang="en-GB" sz="1600" b="1" dirty="0"/>
              <a:t>Rights-Based </a:t>
            </a:r>
          </a:p>
          <a:p>
            <a:pPr algn="ctr"/>
            <a:r>
              <a:rPr lang="en-GB" sz="1600" b="1" dirty="0"/>
              <a:t>Approach</a:t>
            </a:r>
          </a:p>
        </p:txBody>
      </p:sp>
      <p:sp>
        <p:nvSpPr>
          <p:cNvPr id="2" name="Rectangle 1"/>
          <p:cNvSpPr/>
          <p:nvPr/>
        </p:nvSpPr>
        <p:spPr>
          <a:xfrm>
            <a:off x="1055680" y="1586026"/>
            <a:ext cx="7973961" cy="611834"/>
          </a:xfrm>
          <a:prstGeom prst="rect">
            <a:avLst/>
          </a:prstGeom>
        </p:spPr>
        <p:txBody>
          <a:bodyPr wrap="square">
            <a:spAutoFit/>
          </a:bodyPr>
          <a:lstStyle/>
          <a:p>
            <a:pPr algn="ctr"/>
            <a:r>
              <a:rPr lang="en-GB" sz="1688" b="1" dirty="0">
                <a:solidFill>
                  <a:srgbClr val="0F5494"/>
                </a:solidFill>
                <a:latin typeface="Verdana Bold"/>
                <a:ea typeface="Verdana Bold"/>
                <a:cs typeface="Verdana Bold"/>
                <a:sym typeface="Verdana Bold"/>
              </a:rPr>
              <a:t>Bring people, in particular women and those living in the most vulnerable situations, at the centre of </a:t>
            </a:r>
            <a:r>
              <a:rPr lang="en-GB" sz="1688" b="1" dirty="0" smtClean="0">
                <a:solidFill>
                  <a:srgbClr val="0F5494"/>
                </a:solidFill>
                <a:latin typeface="Verdana Bold"/>
                <a:ea typeface="Verdana Bold"/>
                <a:cs typeface="Verdana Bold"/>
                <a:sym typeface="Verdana Bold"/>
              </a:rPr>
              <a:t>our</a:t>
            </a:r>
            <a:r>
              <a:rPr lang="en-GB" sz="1688" b="1" dirty="0" smtClean="0">
                <a:solidFill>
                  <a:srgbClr val="0F5494"/>
                </a:solidFill>
                <a:latin typeface="Verdana Bold"/>
                <a:ea typeface="Verdana Bold"/>
                <a:cs typeface="Verdana Bold"/>
                <a:sym typeface="Verdana Bold"/>
              </a:rPr>
              <a:t> actions;</a:t>
            </a:r>
            <a:endParaRPr lang="en-GB" sz="1688" b="1" dirty="0">
              <a:solidFill>
                <a:srgbClr val="0F5494"/>
              </a:solidFill>
              <a:latin typeface="Verdana Bold"/>
              <a:ea typeface="Verdana Bold"/>
              <a:cs typeface="Verdana Bold"/>
              <a:sym typeface="Verdana Bold"/>
            </a:endParaRPr>
          </a:p>
        </p:txBody>
      </p:sp>
    </p:spTree>
    <p:extLst>
      <p:ext uri="{BB962C8B-B14F-4D97-AF65-F5344CB8AC3E}">
        <p14:creationId xmlns:p14="http://schemas.microsoft.com/office/powerpoint/2010/main" val="3795971096"/>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edachtewolkje: wolk 8">
            <a:extLst>
              <a:ext uri="{FF2B5EF4-FFF2-40B4-BE49-F238E27FC236}">
                <a16:creationId xmlns:a16="http://schemas.microsoft.com/office/drawing/2014/main" id="{05F0AE40-4744-4810-A0FA-46C281556DE4}"/>
              </a:ext>
            </a:extLst>
          </p:cNvPr>
          <p:cNvSpPr/>
          <p:nvPr/>
        </p:nvSpPr>
        <p:spPr>
          <a:xfrm>
            <a:off x="447870" y="1660849"/>
            <a:ext cx="8136294" cy="4329404"/>
          </a:xfrm>
          <a:prstGeom prst="cloudCallout">
            <a:avLst>
              <a:gd name="adj1" fmla="val -41035"/>
              <a:gd name="adj2" fmla="val 5756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rgbClr val="0F5494"/>
                </a:solidFill>
              </a:rPr>
              <a:t>Transparency and access to information</a:t>
            </a:r>
            <a:endParaRPr lang="en-US" sz="3600" b="1" dirty="0">
              <a:solidFill>
                <a:srgbClr val="0F5494"/>
              </a:solidFill>
            </a:endParaRPr>
          </a:p>
          <a:p>
            <a:pPr algn="ctr"/>
            <a:r>
              <a:rPr lang="en-US" sz="2800" dirty="0" smtClean="0">
                <a:solidFill>
                  <a:srgbClr val="0F5494"/>
                </a:solidFill>
              </a:rPr>
              <a:t>… what does it mean for </a:t>
            </a:r>
            <a:r>
              <a:rPr lang="en-US" sz="2800" dirty="0" smtClean="0">
                <a:solidFill>
                  <a:srgbClr val="0F5494"/>
                </a:solidFill>
              </a:rPr>
              <a:t>your sector?</a:t>
            </a:r>
            <a:endParaRPr lang="en-US" sz="2800" dirty="0">
              <a:solidFill>
                <a:srgbClr val="0F5494"/>
              </a:solidFill>
            </a:endParaRPr>
          </a:p>
        </p:txBody>
      </p:sp>
    </p:spTree>
    <p:extLst>
      <p:ext uri="{BB962C8B-B14F-4D97-AF65-F5344CB8AC3E}">
        <p14:creationId xmlns:p14="http://schemas.microsoft.com/office/powerpoint/2010/main" val="1925518583"/>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66E00A1D-7391-42B8-99CD-39B51032DCD5}"/>
              </a:ext>
            </a:extLst>
          </p:cNvPr>
          <p:cNvSpPr/>
          <p:nvPr/>
        </p:nvSpPr>
        <p:spPr>
          <a:xfrm>
            <a:off x="301516" y="1907945"/>
            <a:ext cx="24165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5" name="Rectangle 25">
            <a:extLst>
              <a:ext uri="{FF2B5EF4-FFF2-40B4-BE49-F238E27FC236}">
                <a16:creationId xmlns:a16="http://schemas.microsoft.com/office/drawing/2014/main" id="{1F624F39-9606-402C-B783-FCF72C65CC37}"/>
              </a:ext>
            </a:extLst>
          </p:cNvPr>
          <p:cNvSpPr/>
          <p:nvPr/>
        </p:nvSpPr>
        <p:spPr>
          <a:xfrm>
            <a:off x="0" y="1907050"/>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6" name="Shape 1076">
            <a:extLst>
              <a:ext uri="{FF2B5EF4-FFF2-40B4-BE49-F238E27FC236}">
                <a16:creationId xmlns:a16="http://schemas.microsoft.com/office/drawing/2014/main" id="{CD6BC13E-055C-40F4-B58D-2555F5F7572F}"/>
              </a:ext>
            </a:extLst>
          </p:cNvPr>
          <p:cNvSpPr txBox="1">
            <a:spLocks/>
          </p:cNvSpPr>
          <p:nvPr/>
        </p:nvSpPr>
        <p:spPr>
          <a:xfrm>
            <a:off x="398755" y="2148549"/>
            <a:ext cx="2197800" cy="3097821"/>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defRPr sz="1800">
                <a:solidFill>
                  <a:srgbClr val="000000"/>
                </a:solidFill>
              </a:defRPr>
            </a:pPr>
            <a:r>
              <a:rPr lang="en-US" sz="2700" dirty="0">
                <a:solidFill>
                  <a:schemeClr val="bg1"/>
                </a:solidFill>
                <a:ea typeface="Verdana" panose="020B0604030504040204" pitchFamily="34" charset="0"/>
              </a:rPr>
              <a:t>Transparency </a:t>
            </a:r>
            <a:r>
              <a:rPr lang="en-US" sz="2700" dirty="0" smtClean="0">
                <a:solidFill>
                  <a:schemeClr val="bg1"/>
                </a:solidFill>
                <a:ea typeface="Verdana" panose="020B0604030504040204" pitchFamily="34" charset="0"/>
              </a:rPr>
              <a:t>&amp; </a:t>
            </a:r>
            <a:r>
              <a:rPr lang="en-US" sz="2700" dirty="0">
                <a:solidFill>
                  <a:schemeClr val="bg1"/>
                </a:solidFill>
                <a:ea typeface="Verdana" panose="020B0604030504040204" pitchFamily="34" charset="0"/>
              </a:rPr>
              <a:t>access to information</a:t>
            </a:r>
          </a:p>
          <a:p>
            <a:pPr algn="r">
              <a:defRPr sz="1800">
                <a:solidFill>
                  <a:srgbClr val="000000"/>
                </a:solidFill>
              </a:defRPr>
            </a:pPr>
            <a:r>
              <a:rPr lang="en-US" sz="2700" b="1" dirty="0" smtClean="0">
                <a:solidFill>
                  <a:schemeClr val="bg1"/>
                </a:solidFill>
                <a:ea typeface="Verdana" panose="020B0604030504040204" pitchFamily="34" charset="0"/>
              </a:rPr>
              <a:t>Ex. Transport</a:t>
            </a:r>
            <a:endParaRPr lang="en-US" sz="2700" b="1" dirty="0">
              <a:solidFill>
                <a:schemeClr val="bg1"/>
              </a:solidFill>
              <a:ea typeface="Verdana" panose="020B0604030504040204" pitchFamily="34" charset="0"/>
            </a:endParaRPr>
          </a:p>
        </p:txBody>
      </p:sp>
      <p:sp>
        <p:nvSpPr>
          <p:cNvPr id="25" name="Rectangle 8">
            <a:extLst>
              <a:ext uri="{FF2B5EF4-FFF2-40B4-BE49-F238E27FC236}">
                <a16:creationId xmlns:a16="http://schemas.microsoft.com/office/drawing/2014/main" id="{976339FB-48EB-411A-8C07-F4784781A55D}"/>
              </a:ext>
            </a:extLst>
          </p:cNvPr>
          <p:cNvSpPr/>
          <p:nvPr/>
        </p:nvSpPr>
        <p:spPr>
          <a:xfrm>
            <a:off x="2815254" y="1720438"/>
            <a:ext cx="6175766" cy="4601260"/>
          </a:xfrm>
          <a:prstGeom prst="rect">
            <a:avLst/>
          </a:prstGeom>
        </p:spPr>
        <p:txBody>
          <a:bodyPr wrap="square">
            <a:spAutoFit/>
          </a:bodyPr>
          <a:lstStyle/>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dirty="0" smtClean="0">
                <a:solidFill>
                  <a:srgbClr val="0F5494"/>
                </a:solidFill>
              </a:rPr>
              <a:t>When </a:t>
            </a:r>
            <a:r>
              <a:rPr lang="en-US" sz="2100" dirty="0" smtClean="0">
                <a:solidFill>
                  <a:srgbClr val="0F5494"/>
                </a:solidFill>
              </a:rPr>
              <a:t>a new road </a:t>
            </a:r>
            <a:r>
              <a:rPr lang="en-US" sz="2100" dirty="0" smtClean="0">
                <a:solidFill>
                  <a:srgbClr val="0F5494"/>
                </a:solidFill>
              </a:rPr>
              <a:t>is planned and a public procurement process is launched, do you assure </a:t>
            </a:r>
            <a:r>
              <a:rPr lang="en-US" sz="2100" dirty="0" smtClean="0">
                <a:solidFill>
                  <a:srgbClr val="0F5494"/>
                </a:solidFill>
              </a:rPr>
              <a:t>t</a:t>
            </a:r>
            <a:r>
              <a:rPr lang="en-US" sz="2100" dirty="0" smtClean="0">
                <a:solidFill>
                  <a:srgbClr val="0F5494"/>
                </a:solidFill>
              </a:rPr>
              <a:t>hat </a:t>
            </a:r>
            <a:r>
              <a:rPr lang="en-US" sz="2100" dirty="0" smtClean="0">
                <a:solidFill>
                  <a:srgbClr val="0F5494"/>
                </a:solidFill>
              </a:rPr>
              <a:t>all </a:t>
            </a:r>
            <a:r>
              <a:rPr lang="en-US" sz="2100" dirty="0" smtClean="0">
                <a:solidFill>
                  <a:srgbClr val="0F5494"/>
                </a:solidFill>
              </a:rPr>
              <a:t>construction companies apply on an equal basis? Is </a:t>
            </a:r>
            <a:r>
              <a:rPr lang="en-US" sz="2100" dirty="0" smtClean="0">
                <a:solidFill>
                  <a:srgbClr val="0F5494"/>
                </a:solidFill>
              </a:rPr>
              <a:t>the selection </a:t>
            </a:r>
            <a:r>
              <a:rPr lang="en-US" sz="2100" dirty="0" smtClean="0">
                <a:solidFill>
                  <a:srgbClr val="0F5494"/>
                </a:solidFill>
              </a:rPr>
              <a:t>and contracting process transparent</a:t>
            </a:r>
            <a:r>
              <a:rPr lang="en-US" sz="2100" dirty="0" smtClean="0">
                <a:solidFill>
                  <a:srgbClr val="0F5494"/>
                </a:solidFill>
              </a:rPr>
              <a:t>?</a:t>
            </a:r>
            <a:endParaRPr lang="en-US" sz="2100" dirty="0">
              <a:solidFill>
                <a:srgbClr val="0F5494"/>
              </a:solidFill>
            </a:endParaRP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dirty="0" smtClean="0">
                <a:solidFill>
                  <a:srgbClr val="0F5494"/>
                </a:solidFill>
              </a:rPr>
              <a:t>Do you assure that all </a:t>
            </a:r>
            <a:r>
              <a:rPr lang="en-US" sz="2100" dirty="0" smtClean="0">
                <a:solidFill>
                  <a:srgbClr val="0F5494"/>
                </a:solidFill>
              </a:rPr>
              <a:t>communities living nearby the planned </a:t>
            </a:r>
            <a:r>
              <a:rPr lang="en-US" sz="2100" dirty="0" smtClean="0">
                <a:solidFill>
                  <a:srgbClr val="0F5494"/>
                </a:solidFill>
              </a:rPr>
              <a:t>construction, are informed? </a:t>
            </a:r>
            <a:r>
              <a:rPr lang="en-US" sz="2100" dirty="0" smtClean="0">
                <a:solidFill>
                  <a:srgbClr val="0F5494"/>
                </a:solidFill>
              </a:rPr>
              <a:t>Are</a:t>
            </a:r>
            <a:r>
              <a:rPr lang="en-US" sz="2100" dirty="0" smtClean="0">
                <a:solidFill>
                  <a:srgbClr val="0F5494"/>
                </a:solidFill>
              </a:rPr>
              <a:t> </a:t>
            </a:r>
            <a:r>
              <a:rPr lang="en-US" sz="2100" dirty="0" smtClean="0">
                <a:solidFill>
                  <a:srgbClr val="0F5494"/>
                </a:solidFill>
              </a:rPr>
              <a:t>they </a:t>
            </a:r>
            <a:r>
              <a:rPr lang="en-US" sz="2100" dirty="0" smtClean="0">
                <a:solidFill>
                  <a:srgbClr val="0F5494"/>
                </a:solidFill>
              </a:rPr>
              <a:t>able </a:t>
            </a:r>
            <a:r>
              <a:rPr lang="en-US" sz="2100" dirty="0" smtClean="0">
                <a:solidFill>
                  <a:srgbClr val="0F5494"/>
                </a:solidFill>
              </a:rPr>
              <a:t>to communicate in their own </a:t>
            </a:r>
            <a:r>
              <a:rPr lang="en-US" sz="2100" dirty="0" smtClean="0">
                <a:solidFill>
                  <a:srgbClr val="0F5494"/>
                </a:solidFill>
              </a:rPr>
              <a:t>language? </a:t>
            </a:r>
            <a:endParaRPr lang="en-US" sz="2100" dirty="0" smtClean="0">
              <a:solidFill>
                <a:srgbClr val="0F5494"/>
              </a:solidFill>
            </a:endParaRP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2100" dirty="0" smtClean="0">
                <a:solidFill>
                  <a:srgbClr val="0F5494"/>
                </a:solidFill>
              </a:rPr>
              <a:t>Do you assure that target </a:t>
            </a:r>
            <a:r>
              <a:rPr lang="en-US" sz="2100" dirty="0" smtClean="0">
                <a:solidFill>
                  <a:srgbClr val="0F5494"/>
                </a:solidFill>
              </a:rPr>
              <a:t>groups (i.e. shop owners, traders) </a:t>
            </a:r>
            <a:r>
              <a:rPr lang="en-US" sz="2100" dirty="0" smtClean="0">
                <a:solidFill>
                  <a:srgbClr val="0F5494"/>
                </a:solidFill>
              </a:rPr>
              <a:t>are consulted </a:t>
            </a:r>
            <a:r>
              <a:rPr lang="en-US" sz="2100" dirty="0" smtClean="0">
                <a:solidFill>
                  <a:srgbClr val="0F5494"/>
                </a:solidFill>
              </a:rPr>
              <a:t>about </a:t>
            </a:r>
            <a:r>
              <a:rPr lang="en-US" sz="2100" dirty="0" smtClean="0">
                <a:solidFill>
                  <a:srgbClr val="0F5494"/>
                </a:solidFill>
              </a:rPr>
              <a:t>the consequences </a:t>
            </a:r>
            <a:r>
              <a:rPr lang="en-US" sz="2100" dirty="0" smtClean="0">
                <a:solidFill>
                  <a:srgbClr val="0F5494"/>
                </a:solidFill>
              </a:rPr>
              <a:t>and temporary measures during constructions (deviation of roads)?</a:t>
            </a:r>
            <a:endParaRPr lang="en-US" sz="2100" dirty="0">
              <a:solidFill>
                <a:srgbClr val="0F5494"/>
              </a:solidFill>
            </a:endParaRPr>
          </a:p>
        </p:txBody>
      </p:sp>
    </p:spTree>
    <p:extLst>
      <p:ext uri="{BB962C8B-B14F-4D97-AF65-F5344CB8AC3E}">
        <p14:creationId xmlns:p14="http://schemas.microsoft.com/office/powerpoint/2010/main" val="4190096697"/>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66E00A1D-7391-42B8-99CD-39B51032DCD5}"/>
              </a:ext>
            </a:extLst>
          </p:cNvPr>
          <p:cNvSpPr/>
          <p:nvPr/>
        </p:nvSpPr>
        <p:spPr>
          <a:xfrm>
            <a:off x="301516" y="1907945"/>
            <a:ext cx="24165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5" name="Rectangle 25">
            <a:extLst>
              <a:ext uri="{FF2B5EF4-FFF2-40B4-BE49-F238E27FC236}">
                <a16:creationId xmlns:a16="http://schemas.microsoft.com/office/drawing/2014/main" id="{1F624F39-9606-402C-B783-FCF72C65CC37}"/>
              </a:ext>
            </a:extLst>
          </p:cNvPr>
          <p:cNvSpPr/>
          <p:nvPr/>
        </p:nvSpPr>
        <p:spPr>
          <a:xfrm>
            <a:off x="0" y="1907050"/>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6" name="Shape 1076">
            <a:extLst>
              <a:ext uri="{FF2B5EF4-FFF2-40B4-BE49-F238E27FC236}">
                <a16:creationId xmlns:a16="http://schemas.microsoft.com/office/drawing/2014/main" id="{CD6BC13E-055C-40F4-B58D-2555F5F7572F}"/>
              </a:ext>
            </a:extLst>
          </p:cNvPr>
          <p:cNvSpPr txBox="1">
            <a:spLocks/>
          </p:cNvSpPr>
          <p:nvPr/>
        </p:nvSpPr>
        <p:spPr>
          <a:xfrm>
            <a:off x="398755" y="2148549"/>
            <a:ext cx="2197800" cy="3097821"/>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defRPr sz="1800">
                <a:solidFill>
                  <a:srgbClr val="000000"/>
                </a:solidFill>
              </a:defRPr>
            </a:pPr>
            <a:r>
              <a:rPr lang="en-US" sz="2700" dirty="0" smtClean="0">
                <a:solidFill>
                  <a:schemeClr val="bg1"/>
                </a:solidFill>
                <a:ea typeface="Verdana" panose="020B0604030504040204" pitchFamily="34" charset="0"/>
              </a:rPr>
              <a:t>How do we measure progress?</a:t>
            </a:r>
          </a:p>
          <a:p>
            <a:pPr algn="r">
              <a:defRPr sz="1800">
                <a:solidFill>
                  <a:srgbClr val="000000"/>
                </a:solidFill>
              </a:defRPr>
            </a:pPr>
            <a:r>
              <a:rPr lang="en-US" sz="2700" b="1" dirty="0" smtClean="0">
                <a:solidFill>
                  <a:schemeClr val="bg1"/>
                </a:solidFill>
                <a:ea typeface="Verdana" panose="020B0604030504040204" pitchFamily="34" charset="0"/>
              </a:rPr>
              <a:t>Examples</a:t>
            </a:r>
            <a:endParaRPr lang="en-US" sz="2700" b="1" dirty="0">
              <a:solidFill>
                <a:schemeClr val="bg1"/>
              </a:solidFill>
              <a:ea typeface="Verdana" panose="020B0604030504040204" pitchFamily="34" charset="0"/>
            </a:endParaRPr>
          </a:p>
        </p:txBody>
      </p:sp>
      <p:sp>
        <p:nvSpPr>
          <p:cNvPr id="25" name="Rectangle 8">
            <a:extLst>
              <a:ext uri="{FF2B5EF4-FFF2-40B4-BE49-F238E27FC236}">
                <a16:creationId xmlns:a16="http://schemas.microsoft.com/office/drawing/2014/main" id="{976339FB-48EB-411A-8C07-F4784781A55D}"/>
              </a:ext>
            </a:extLst>
          </p:cNvPr>
          <p:cNvSpPr/>
          <p:nvPr/>
        </p:nvSpPr>
        <p:spPr>
          <a:xfrm>
            <a:off x="2815254" y="1907050"/>
            <a:ext cx="5974183" cy="3662541"/>
          </a:xfrm>
          <a:prstGeom prst="rect">
            <a:avLst/>
          </a:prstGeom>
        </p:spPr>
        <p:txBody>
          <a:bodyPr wrap="square">
            <a:spAutoFit/>
          </a:bodyPr>
          <a:lstStyle/>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600" dirty="0" smtClean="0">
                <a:solidFill>
                  <a:srgbClr val="0F5494"/>
                </a:solidFill>
              </a:rPr>
              <a:t>Proportion </a:t>
            </a:r>
            <a:r>
              <a:rPr lang="en-US" sz="1600" dirty="0">
                <a:solidFill>
                  <a:srgbClr val="0F5494"/>
                </a:solidFill>
              </a:rPr>
              <a:t>of population with convenient access to public transport, by sex, age, persons with </a:t>
            </a:r>
            <a:r>
              <a:rPr lang="en-US" sz="1600" dirty="0" smtClean="0">
                <a:solidFill>
                  <a:srgbClr val="0F5494"/>
                </a:solidFill>
              </a:rPr>
              <a:t>disabilities;</a:t>
            </a:r>
            <a:r>
              <a:rPr lang="en-US" sz="1600" dirty="0">
                <a:solidFill>
                  <a:srgbClr val="0F5494"/>
                </a:solidFill>
              </a:rPr>
              <a:t> </a:t>
            </a:r>
            <a:r>
              <a:rPr lang="en-US" sz="1600" dirty="0" smtClean="0">
                <a:solidFill>
                  <a:srgbClr val="0F5494"/>
                </a:solidFill>
              </a:rPr>
              <a:t>[SDG Indicator 11.2.1</a:t>
            </a:r>
            <a:r>
              <a:rPr lang="en-US" sz="1600" dirty="0">
                <a:solidFill>
                  <a:srgbClr val="0F5494"/>
                </a:solidFill>
              </a:rPr>
              <a:t>]</a:t>
            </a:r>
            <a:endParaRPr lang="en-US" sz="1600" dirty="0" smtClean="0">
              <a:solidFill>
                <a:srgbClr val="0F5494"/>
              </a:solidFill>
            </a:endParaRP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600" dirty="0">
                <a:solidFill>
                  <a:srgbClr val="0F5494"/>
                </a:solidFill>
              </a:rPr>
              <a:t>Proportion of schools with access to </a:t>
            </a:r>
            <a:r>
              <a:rPr lang="en-US" sz="1600" dirty="0" smtClean="0">
                <a:solidFill>
                  <a:srgbClr val="0F5494"/>
                </a:solidFill>
              </a:rPr>
              <a:t>…d</a:t>
            </a:r>
            <a:r>
              <a:rPr lang="en-US" sz="1600" dirty="0">
                <a:solidFill>
                  <a:srgbClr val="0F5494"/>
                </a:solidFill>
              </a:rPr>
              <a:t>) adapted infrastructure and materials for students with disabilities; (e) basic drinking water; (f) single-sex basic sanitation facilities</a:t>
            </a:r>
            <a:r>
              <a:rPr lang="en-US" sz="1600" dirty="0">
                <a:solidFill>
                  <a:srgbClr val="0F5494"/>
                </a:solidFill>
              </a:rPr>
              <a:t>; </a:t>
            </a:r>
            <a:r>
              <a:rPr lang="en-US" sz="1600" dirty="0">
                <a:solidFill>
                  <a:srgbClr val="0F5494"/>
                </a:solidFill>
              </a:rPr>
              <a:t>[SDG I</a:t>
            </a:r>
            <a:r>
              <a:rPr lang="en-US" sz="1600" dirty="0" smtClean="0">
                <a:solidFill>
                  <a:srgbClr val="0F5494"/>
                </a:solidFill>
              </a:rPr>
              <a:t>ndicator 4.a.1</a:t>
            </a:r>
            <a:r>
              <a:rPr lang="en-US" sz="1600" dirty="0">
                <a:solidFill>
                  <a:srgbClr val="0F5494"/>
                </a:solidFill>
              </a:rPr>
              <a:t>]</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600" dirty="0" smtClean="0">
                <a:solidFill>
                  <a:srgbClr val="0F5494"/>
                </a:solidFill>
              </a:rPr>
              <a:t>Proportion </a:t>
            </a:r>
            <a:r>
              <a:rPr lang="en-US" sz="1600" dirty="0">
                <a:solidFill>
                  <a:srgbClr val="0F5494"/>
                </a:solidFill>
              </a:rPr>
              <a:t>and number of children aged 5-17 years engaged in child </a:t>
            </a:r>
            <a:r>
              <a:rPr lang="en-US" sz="1600" dirty="0" err="1">
                <a:solidFill>
                  <a:srgbClr val="0F5494"/>
                </a:solidFill>
              </a:rPr>
              <a:t>labour</a:t>
            </a:r>
            <a:r>
              <a:rPr lang="en-US" sz="1600" dirty="0">
                <a:solidFill>
                  <a:srgbClr val="0F5494"/>
                </a:solidFill>
              </a:rPr>
              <a:t>, by sex </a:t>
            </a:r>
            <a:r>
              <a:rPr lang="en-US" sz="1600" dirty="0">
                <a:solidFill>
                  <a:srgbClr val="0F5494"/>
                </a:solidFill>
              </a:rPr>
              <a:t>and </a:t>
            </a:r>
            <a:r>
              <a:rPr lang="en-US" sz="1600" dirty="0">
                <a:solidFill>
                  <a:srgbClr val="0F5494"/>
                </a:solidFill>
              </a:rPr>
              <a:t>age </a:t>
            </a:r>
            <a:r>
              <a:rPr lang="en-US" sz="1600" dirty="0" smtClean="0">
                <a:solidFill>
                  <a:srgbClr val="0F5494"/>
                </a:solidFill>
              </a:rPr>
              <a:t>[SDG indicator 8.7.1</a:t>
            </a:r>
            <a:r>
              <a:rPr lang="en-US" sz="1600" dirty="0">
                <a:solidFill>
                  <a:srgbClr val="0F5494"/>
                </a:solidFill>
              </a:rPr>
              <a:t>]</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600" dirty="0" smtClean="0">
                <a:solidFill>
                  <a:srgbClr val="0F5494"/>
                </a:solidFill>
              </a:rPr>
              <a:t>Proportion </a:t>
            </a:r>
            <a:r>
              <a:rPr lang="en-US" sz="1600" dirty="0">
                <a:solidFill>
                  <a:srgbClr val="0F5494"/>
                </a:solidFill>
              </a:rPr>
              <a:t>of population with access to electricity </a:t>
            </a:r>
            <a:r>
              <a:rPr lang="en-US" sz="1600" dirty="0" smtClean="0">
                <a:solidFill>
                  <a:srgbClr val="0F5494"/>
                </a:solidFill>
              </a:rPr>
              <a:t>[</a:t>
            </a:r>
            <a:r>
              <a:rPr lang="en-US" sz="1600" dirty="0">
                <a:solidFill>
                  <a:srgbClr val="0F5494"/>
                </a:solidFill>
              </a:rPr>
              <a:t>SDG indicator </a:t>
            </a:r>
            <a:r>
              <a:rPr lang="en-US" sz="1600" dirty="0" smtClean="0">
                <a:solidFill>
                  <a:srgbClr val="0F5494"/>
                </a:solidFill>
              </a:rPr>
              <a:t>7.1.1]</a:t>
            </a:r>
            <a:endParaRPr lang="en-US" sz="1600" dirty="0">
              <a:solidFill>
                <a:srgbClr val="0F5494"/>
              </a:solidFill>
            </a:endParaRP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endParaRPr lang="en-US" sz="1600" dirty="0">
              <a:solidFill>
                <a:srgbClr val="0F5494"/>
              </a:solidFill>
            </a:endParaRPr>
          </a:p>
        </p:txBody>
      </p:sp>
    </p:spTree>
    <p:extLst>
      <p:ext uri="{BB962C8B-B14F-4D97-AF65-F5344CB8AC3E}">
        <p14:creationId xmlns:p14="http://schemas.microsoft.com/office/powerpoint/2010/main" val="211242437"/>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66E00A1D-7391-42B8-99CD-39B51032DCD5}"/>
              </a:ext>
            </a:extLst>
          </p:cNvPr>
          <p:cNvSpPr/>
          <p:nvPr/>
        </p:nvSpPr>
        <p:spPr>
          <a:xfrm>
            <a:off x="301516" y="1907945"/>
            <a:ext cx="24165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5" name="Rectangle 25">
            <a:extLst>
              <a:ext uri="{FF2B5EF4-FFF2-40B4-BE49-F238E27FC236}">
                <a16:creationId xmlns:a16="http://schemas.microsoft.com/office/drawing/2014/main" id="{1F624F39-9606-402C-B783-FCF72C65CC37}"/>
              </a:ext>
            </a:extLst>
          </p:cNvPr>
          <p:cNvSpPr/>
          <p:nvPr/>
        </p:nvSpPr>
        <p:spPr>
          <a:xfrm>
            <a:off x="0" y="1907050"/>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6" name="Shape 1076">
            <a:extLst>
              <a:ext uri="{FF2B5EF4-FFF2-40B4-BE49-F238E27FC236}">
                <a16:creationId xmlns:a16="http://schemas.microsoft.com/office/drawing/2014/main" id="{CD6BC13E-055C-40F4-B58D-2555F5F7572F}"/>
              </a:ext>
            </a:extLst>
          </p:cNvPr>
          <p:cNvSpPr txBox="1">
            <a:spLocks/>
          </p:cNvSpPr>
          <p:nvPr/>
        </p:nvSpPr>
        <p:spPr>
          <a:xfrm>
            <a:off x="398755" y="2148549"/>
            <a:ext cx="2197800" cy="3097821"/>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defRPr sz="1800">
                <a:solidFill>
                  <a:srgbClr val="000000"/>
                </a:solidFill>
              </a:defRPr>
            </a:pPr>
            <a:r>
              <a:rPr lang="en-US" sz="2700" dirty="0" smtClean="0">
                <a:solidFill>
                  <a:schemeClr val="bg1"/>
                </a:solidFill>
                <a:ea typeface="Verdana" panose="020B0604030504040204" pitchFamily="34" charset="0"/>
              </a:rPr>
              <a:t>How do we measure progress</a:t>
            </a:r>
            <a:r>
              <a:rPr lang="en-US" sz="2700" dirty="0" smtClean="0">
                <a:solidFill>
                  <a:schemeClr val="bg1"/>
                </a:solidFill>
                <a:ea typeface="Verdana" panose="020B0604030504040204" pitchFamily="34" charset="0"/>
              </a:rPr>
              <a:t>?</a:t>
            </a:r>
          </a:p>
          <a:p>
            <a:pPr algn="r">
              <a:defRPr sz="1800">
                <a:solidFill>
                  <a:srgbClr val="000000"/>
                </a:solidFill>
              </a:defRPr>
            </a:pPr>
            <a:r>
              <a:rPr lang="en-US" sz="2700" b="1" dirty="0" smtClean="0">
                <a:solidFill>
                  <a:schemeClr val="bg1"/>
                </a:solidFill>
                <a:ea typeface="Verdana" panose="020B0604030504040204" pitchFamily="34" charset="0"/>
              </a:rPr>
              <a:t>Examples</a:t>
            </a:r>
            <a:endParaRPr lang="en-US" sz="2700" b="1" dirty="0">
              <a:solidFill>
                <a:schemeClr val="bg1"/>
              </a:solidFill>
              <a:ea typeface="Verdana" panose="020B0604030504040204" pitchFamily="34" charset="0"/>
            </a:endParaRPr>
          </a:p>
        </p:txBody>
      </p:sp>
      <p:sp>
        <p:nvSpPr>
          <p:cNvPr id="25" name="Rectangle 8">
            <a:extLst>
              <a:ext uri="{FF2B5EF4-FFF2-40B4-BE49-F238E27FC236}">
                <a16:creationId xmlns:a16="http://schemas.microsoft.com/office/drawing/2014/main" id="{976339FB-48EB-411A-8C07-F4784781A55D}"/>
              </a:ext>
            </a:extLst>
          </p:cNvPr>
          <p:cNvSpPr/>
          <p:nvPr/>
        </p:nvSpPr>
        <p:spPr>
          <a:xfrm>
            <a:off x="2923538" y="1907050"/>
            <a:ext cx="6220462" cy="4031873"/>
          </a:xfrm>
          <a:prstGeom prst="rect">
            <a:avLst/>
          </a:prstGeom>
        </p:spPr>
        <p:txBody>
          <a:bodyPr wrap="square">
            <a:spAutoFit/>
          </a:bodyPr>
          <a:lstStyle/>
          <a:p>
            <a:pPr defTabSz="665225">
              <a:spcBef>
                <a:spcPts val="675"/>
              </a:spcBef>
              <a:spcAft>
                <a:spcPts val="450"/>
              </a:spcAft>
              <a:buClr>
                <a:srgbClr val="0F5494"/>
              </a:buClr>
              <a:defRPr sz="1800" i="0">
                <a:solidFill>
                  <a:srgbClr val="000000"/>
                </a:solidFill>
              </a:defRPr>
            </a:pPr>
            <a:r>
              <a:rPr lang="en-GB" sz="1800" dirty="0" smtClean="0">
                <a:solidFill>
                  <a:srgbClr val="0F5494"/>
                </a:solidFill>
              </a:rPr>
              <a:t>Measuring progress regarding human rights violations</a:t>
            </a:r>
          </a:p>
          <a:p>
            <a:pPr marL="266782" lvl="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GB" sz="1600" dirty="0" smtClean="0">
                <a:solidFill>
                  <a:srgbClr val="0F5494"/>
                </a:solidFill>
              </a:rPr>
              <a:t>What is the progress regarding the respect of decent work conditions (i.e. equal pay, health &amp; safety) in any project?</a:t>
            </a:r>
          </a:p>
          <a:p>
            <a:pPr marL="266782" lvl="1"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GB" sz="1600" dirty="0" smtClean="0">
                <a:solidFill>
                  <a:srgbClr val="0F5494"/>
                </a:solidFill>
              </a:rPr>
              <a:t>Did the project for the construction of a new road reduce the risks for human trafficking?</a:t>
            </a:r>
          </a:p>
          <a:p>
            <a:pPr defTabSz="665225">
              <a:spcBef>
                <a:spcPts val="675"/>
              </a:spcBef>
              <a:spcAft>
                <a:spcPts val="450"/>
              </a:spcAft>
              <a:buClr>
                <a:srgbClr val="0F5494"/>
              </a:buClr>
              <a:defRPr sz="1800" i="0">
                <a:solidFill>
                  <a:srgbClr val="000000"/>
                </a:solidFill>
              </a:defRPr>
            </a:pPr>
            <a:r>
              <a:rPr lang="en-GB" sz="1800" dirty="0" smtClean="0">
                <a:solidFill>
                  <a:srgbClr val="0F5494"/>
                </a:solidFill>
              </a:rPr>
              <a:t>Measuring progress regarding human rights’ realisation</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GB" sz="1600" dirty="0" smtClean="0">
                <a:solidFill>
                  <a:srgbClr val="0F5494"/>
                </a:solidFill>
              </a:rPr>
              <a:t>Is </a:t>
            </a:r>
            <a:r>
              <a:rPr lang="en-GB" sz="1600" dirty="0">
                <a:solidFill>
                  <a:srgbClr val="0F5494"/>
                </a:solidFill>
              </a:rPr>
              <a:t>the waste water purification </a:t>
            </a:r>
            <a:r>
              <a:rPr lang="en-GB" sz="1600" dirty="0" smtClean="0">
                <a:solidFill>
                  <a:srgbClr val="0F5494"/>
                </a:solidFill>
              </a:rPr>
              <a:t>station serving irrigation water for all farmers </a:t>
            </a:r>
            <a:r>
              <a:rPr lang="en-GB" sz="1600" dirty="0" smtClean="0">
                <a:solidFill>
                  <a:srgbClr val="0F5494"/>
                </a:solidFill>
              </a:rPr>
              <a:t>in remote rural areas (women and men)?</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GB" sz="1600" dirty="0" smtClean="0">
                <a:solidFill>
                  <a:srgbClr val="0F5494"/>
                </a:solidFill>
              </a:rPr>
              <a:t>Is the energy plant delivering electricity for people in poor areas?</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GB" sz="1600" dirty="0" smtClean="0">
                <a:solidFill>
                  <a:srgbClr val="0F5494"/>
                </a:solidFill>
              </a:rPr>
              <a:t>Are workers in the transport sector able to join trade unions and conduct collective bargaining?</a:t>
            </a:r>
          </a:p>
        </p:txBody>
      </p:sp>
    </p:spTree>
    <p:extLst>
      <p:ext uri="{BB962C8B-B14F-4D97-AF65-F5344CB8AC3E}">
        <p14:creationId xmlns:p14="http://schemas.microsoft.com/office/powerpoint/2010/main" val="677442473"/>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66E00A1D-7391-42B8-99CD-39B51032DCD5}"/>
              </a:ext>
            </a:extLst>
          </p:cNvPr>
          <p:cNvSpPr/>
          <p:nvPr/>
        </p:nvSpPr>
        <p:spPr>
          <a:xfrm>
            <a:off x="301516" y="1907945"/>
            <a:ext cx="24165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5" name="Rectangle 25">
            <a:extLst>
              <a:ext uri="{FF2B5EF4-FFF2-40B4-BE49-F238E27FC236}">
                <a16:creationId xmlns:a16="http://schemas.microsoft.com/office/drawing/2014/main" id="{1F624F39-9606-402C-B783-FCF72C65CC37}"/>
              </a:ext>
            </a:extLst>
          </p:cNvPr>
          <p:cNvSpPr/>
          <p:nvPr/>
        </p:nvSpPr>
        <p:spPr>
          <a:xfrm>
            <a:off x="0" y="1907050"/>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6" name="Shape 1076">
            <a:extLst>
              <a:ext uri="{FF2B5EF4-FFF2-40B4-BE49-F238E27FC236}">
                <a16:creationId xmlns:a16="http://schemas.microsoft.com/office/drawing/2014/main" id="{CD6BC13E-055C-40F4-B58D-2555F5F7572F}"/>
              </a:ext>
            </a:extLst>
          </p:cNvPr>
          <p:cNvSpPr txBox="1">
            <a:spLocks/>
          </p:cNvSpPr>
          <p:nvPr/>
        </p:nvSpPr>
        <p:spPr>
          <a:xfrm>
            <a:off x="398755" y="2148549"/>
            <a:ext cx="2197800" cy="3097821"/>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defRPr sz="1800">
                <a:solidFill>
                  <a:srgbClr val="000000"/>
                </a:solidFill>
              </a:defRPr>
            </a:pPr>
            <a:r>
              <a:rPr lang="en-US" sz="2700" dirty="0" smtClean="0">
                <a:solidFill>
                  <a:schemeClr val="bg1"/>
                </a:solidFill>
                <a:ea typeface="Verdana" panose="020B0604030504040204" pitchFamily="34" charset="0"/>
              </a:rPr>
              <a:t>How do we measure progress</a:t>
            </a:r>
            <a:r>
              <a:rPr lang="en-US" sz="2700" dirty="0" smtClean="0">
                <a:solidFill>
                  <a:schemeClr val="bg1"/>
                </a:solidFill>
                <a:ea typeface="Verdana" panose="020B0604030504040204" pitchFamily="34" charset="0"/>
              </a:rPr>
              <a:t>?</a:t>
            </a:r>
          </a:p>
          <a:p>
            <a:pPr algn="r">
              <a:defRPr sz="1800">
                <a:solidFill>
                  <a:srgbClr val="000000"/>
                </a:solidFill>
              </a:defRPr>
            </a:pPr>
            <a:r>
              <a:rPr lang="en-US" sz="2700" b="1" dirty="0" smtClean="0">
                <a:solidFill>
                  <a:schemeClr val="bg1"/>
                </a:solidFill>
                <a:ea typeface="Verdana" panose="020B0604030504040204" pitchFamily="34" charset="0"/>
              </a:rPr>
              <a:t>Examples</a:t>
            </a:r>
            <a:endParaRPr lang="en-US" sz="2700" b="1" dirty="0">
              <a:solidFill>
                <a:schemeClr val="bg1"/>
              </a:solidFill>
              <a:ea typeface="Verdana" panose="020B0604030504040204" pitchFamily="34" charset="0"/>
            </a:endParaRPr>
          </a:p>
        </p:txBody>
      </p:sp>
      <p:sp>
        <p:nvSpPr>
          <p:cNvPr id="25" name="Rectangle 8">
            <a:extLst>
              <a:ext uri="{FF2B5EF4-FFF2-40B4-BE49-F238E27FC236}">
                <a16:creationId xmlns:a16="http://schemas.microsoft.com/office/drawing/2014/main" id="{976339FB-48EB-411A-8C07-F4784781A55D}"/>
              </a:ext>
            </a:extLst>
          </p:cNvPr>
          <p:cNvSpPr/>
          <p:nvPr/>
        </p:nvSpPr>
        <p:spPr>
          <a:xfrm>
            <a:off x="2923538" y="1757760"/>
            <a:ext cx="6220462" cy="4401205"/>
          </a:xfrm>
          <a:prstGeom prst="rect">
            <a:avLst/>
          </a:prstGeom>
        </p:spPr>
        <p:txBody>
          <a:bodyPr wrap="square">
            <a:spAutoFit/>
          </a:bodyPr>
          <a:lstStyle/>
          <a:p>
            <a:pPr defTabSz="665225">
              <a:spcBef>
                <a:spcPts val="675"/>
              </a:spcBef>
              <a:spcAft>
                <a:spcPts val="450"/>
              </a:spcAft>
              <a:buClr>
                <a:srgbClr val="0F5494"/>
              </a:buClr>
              <a:defRPr sz="1800" i="0">
                <a:solidFill>
                  <a:srgbClr val="000000"/>
                </a:solidFill>
              </a:defRPr>
            </a:pPr>
            <a:r>
              <a:rPr lang="en-US" sz="1800" dirty="0" smtClean="0">
                <a:solidFill>
                  <a:srgbClr val="0F5494"/>
                </a:solidFill>
              </a:rPr>
              <a:t>Measuring </a:t>
            </a:r>
            <a:r>
              <a:rPr lang="en-US" sz="1800" dirty="0" smtClean="0">
                <a:solidFill>
                  <a:srgbClr val="0F5494"/>
                </a:solidFill>
              </a:rPr>
              <a:t>progress </a:t>
            </a:r>
            <a:r>
              <a:rPr lang="en-US" sz="1800" dirty="0" smtClean="0">
                <a:solidFill>
                  <a:srgbClr val="0F5494"/>
                </a:solidFill>
              </a:rPr>
              <a:t>regarding capacity gaps</a:t>
            </a:r>
            <a:endParaRPr lang="en-US" sz="1800" dirty="0" smtClean="0">
              <a:solidFill>
                <a:srgbClr val="0F5494"/>
              </a:solidFill>
            </a:endParaRP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GB" sz="1600" dirty="0" smtClean="0">
                <a:solidFill>
                  <a:srgbClr val="0F5494"/>
                </a:solidFill>
              </a:rPr>
              <a:t>Are </a:t>
            </a:r>
            <a:r>
              <a:rPr lang="en-GB" sz="1600" dirty="0" smtClean="0">
                <a:solidFill>
                  <a:srgbClr val="0F5494"/>
                </a:solidFill>
              </a:rPr>
              <a:t>risks for</a:t>
            </a:r>
            <a:r>
              <a:rPr lang="en-GB" sz="1600" dirty="0" smtClean="0">
                <a:solidFill>
                  <a:srgbClr val="0F5494"/>
                </a:solidFill>
              </a:rPr>
              <a:t> corruption during procurement processes reduced through awareness-raising campaigns? </a:t>
            </a:r>
            <a:r>
              <a:rPr lang="en-GB" sz="1600" dirty="0" smtClean="0">
                <a:solidFill>
                  <a:srgbClr val="0F5494"/>
                </a:solidFill>
              </a:rPr>
              <a:t>Is the Government enforcing (new) regulations to tackle and sanction corruption?</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GB" sz="1600" dirty="0" smtClean="0">
                <a:solidFill>
                  <a:srgbClr val="0F5494"/>
                </a:solidFill>
              </a:rPr>
              <a:t>Do communities know their rights when they are exposed to evictions due to the construction of a new power plant?</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GB" sz="1600" dirty="0" smtClean="0">
                <a:solidFill>
                  <a:srgbClr val="0F5494"/>
                </a:solidFill>
              </a:rPr>
              <a:t>Do workers know (better) how to use the existing (or new) grievance mechanisms and remedy procedures when their rights are violated?</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GB" sz="1600" dirty="0" smtClean="0">
                <a:solidFill>
                  <a:srgbClr val="0F5494"/>
                </a:solidFill>
              </a:rPr>
              <a:t>Have companies who relied on child labour been sanctioned, by informed and trained civil servants from the inspection services?</a:t>
            </a:r>
          </a:p>
          <a:p>
            <a:pPr defTabSz="665225">
              <a:spcBef>
                <a:spcPts val="675"/>
              </a:spcBef>
              <a:spcAft>
                <a:spcPts val="450"/>
              </a:spcAft>
              <a:buClr>
                <a:srgbClr val="0F5494"/>
              </a:buClr>
              <a:defRPr sz="1800" i="0">
                <a:solidFill>
                  <a:srgbClr val="000000"/>
                </a:solidFill>
              </a:defRPr>
            </a:pPr>
            <a:r>
              <a:rPr lang="en-GB" sz="1800" dirty="0" smtClean="0">
                <a:solidFill>
                  <a:srgbClr val="0F5494"/>
                </a:solidFill>
              </a:rPr>
              <a:t>Be inclusive where possible during measuring (women/men, people living with disability, urban/rural).</a:t>
            </a:r>
            <a:endParaRPr lang="en-GB" sz="1800" dirty="0" smtClean="0">
              <a:solidFill>
                <a:srgbClr val="0F5494"/>
              </a:solidFill>
            </a:endParaRPr>
          </a:p>
        </p:txBody>
      </p:sp>
    </p:spTree>
    <p:extLst>
      <p:ext uri="{BB962C8B-B14F-4D97-AF65-F5344CB8AC3E}">
        <p14:creationId xmlns:p14="http://schemas.microsoft.com/office/powerpoint/2010/main" val="510565403"/>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5017" y="1288027"/>
            <a:ext cx="7761227" cy="4451116"/>
          </a:xfrm>
        </p:spPr>
        <p:txBody>
          <a:bodyPr/>
          <a:lstStyle/>
          <a:p>
            <a:pPr marL="0" indent="0">
              <a:spcBef>
                <a:spcPts val="0"/>
              </a:spcBef>
              <a:buClrTx/>
              <a:buSzTx/>
              <a:buNone/>
              <a:defRPr sz="1800" i="0">
                <a:solidFill>
                  <a:srgbClr val="000000"/>
                </a:solidFill>
              </a:defRPr>
            </a:pPr>
            <a:r>
              <a:rPr lang="fr-FR" sz="2800" b="1" i="0" kern="1200" dirty="0">
                <a:latin typeface="Calibri" panose="020F0502020204030204"/>
                <a:ea typeface="+mn-lt"/>
                <a:cs typeface="Calibri" panose="020F0502020204030204"/>
                <a:hlinkClick r:id="rId2">
                  <a:extLst>
                    <a:ext uri="{A12FA001-AC4F-418D-AE19-62706E023703}">
                      <ahyp:hlinkClr xmlns="" xmlns:ahyp="http://schemas.microsoft.com/office/drawing/2018/hyperlinkcolor" val="tx"/>
                    </a:ext>
                  </a:extLst>
                </a:hlinkClick>
              </a:rPr>
              <a:t>SDG</a:t>
            </a:r>
            <a:r>
              <a:rPr lang="fr-FR" sz="2800" i="0" kern="1200" dirty="0">
                <a:latin typeface="Calibri" panose="020F0502020204030204"/>
                <a:ea typeface="+mn-lt"/>
                <a:cs typeface="Calibri" panose="020F0502020204030204"/>
              </a:rPr>
              <a:t> </a:t>
            </a:r>
            <a:r>
              <a:rPr lang="fr-FR" sz="2800" i="0" kern="1200" dirty="0" err="1">
                <a:latin typeface="Calibri" panose="020F0502020204030204"/>
                <a:ea typeface="+mn-lt"/>
                <a:cs typeface="Calibri" panose="020F0502020204030204"/>
              </a:rPr>
              <a:t>Indicators</a:t>
            </a:r>
            <a:r>
              <a:rPr lang="fr-FR" sz="2800" i="0" kern="1200" dirty="0">
                <a:latin typeface="Calibri" panose="020F0502020204030204"/>
                <a:ea typeface="+mn-lt"/>
                <a:cs typeface="Calibri" panose="020F0502020204030204"/>
              </a:rPr>
              <a:t> </a:t>
            </a:r>
          </a:p>
          <a:p>
            <a:pPr marL="0" lvl="0" indent="0">
              <a:spcBef>
                <a:spcPts val="0"/>
              </a:spcBef>
              <a:buClrTx/>
              <a:buSzTx/>
              <a:buNone/>
              <a:defRPr sz="1800" i="0">
                <a:solidFill>
                  <a:srgbClr val="000000"/>
                </a:solidFill>
              </a:defRPr>
            </a:pPr>
            <a:endParaRPr lang="en-US" sz="1600" i="0" kern="1200" dirty="0">
              <a:latin typeface="Calibri" panose="020F0502020204030204"/>
              <a:ea typeface="+mn-lt"/>
              <a:cs typeface="Calibri" panose="020F0502020204030204"/>
              <a:hlinkClick r:id="rId3">
                <a:extLst>
                  <a:ext uri="{A12FA001-AC4F-418D-AE19-62706E023703}">
                    <ahyp:hlinkClr xmlns="" xmlns:ahyp="http://schemas.microsoft.com/office/drawing/2018/hyperlinkcolor" val="tx"/>
                  </a:ext>
                </a:extLst>
              </a:hlinkClick>
            </a:endParaRPr>
          </a:p>
          <a:p>
            <a:pPr marL="0" lvl="0" indent="0">
              <a:spcBef>
                <a:spcPts val="0"/>
              </a:spcBef>
              <a:buClrTx/>
              <a:buSzTx/>
              <a:buNone/>
              <a:defRPr sz="1800" i="0">
                <a:solidFill>
                  <a:srgbClr val="000000"/>
                </a:solidFill>
              </a:defRPr>
            </a:pPr>
            <a:r>
              <a:rPr lang="en-US" sz="2800" b="1" i="0" kern="1200" dirty="0">
                <a:latin typeface="Calibri" panose="020F0502020204030204"/>
                <a:ea typeface="+mn-lt"/>
                <a:cs typeface="Calibri" panose="020F0502020204030204"/>
                <a:hlinkClick r:id="rId3">
                  <a:extLst>
                    <a:ext uri="{A12FA001-AC4F-418D-AE19-62706E023703}">
                      <ahyp:hlinkClr xmlns="" xmlns:ahyp="http://schemas.microsoft.com/office/drawing/2018/hyperlinkcolor" val="tx"/>
                    </a:ext>
                  </a:extLst>
                </a:hlinkClick>
              </a:rPr>
              <a:t>Human rights</a:t>
            </a:r>
            <a:r>
              <a:rPr lang="en-US" sz="2800" b="1" i="0" kern="1200" dirty="0">
                <a:latin typeface="Calibri" panose="020F0502020204030204"/>
                <a:ea typeface="+mn-lt"/>
                <a:cs typeface="Calibri" panose="020F0502020204030204"/>
              </a:rPr>
              <a:t> </a:t>
            </a:r>
            <a:r>
              <a:rPr lang="en-US" sz="2800" i="0" kern="1200" dirty="0">
                <a:latin typeface="Calibri" panose="020F0502020204030204"/>
                <a:ea typeface="+mn-lt"/>
                <a:cs typeface="Calibri" panose="020F0502020204030204"/>
              </a:rPr>
              <a:t>indicators</a:t>
            </a:r>
          </a:p>
          <a:p>
            <a:pPr marL="0" lvl="0" indent="0">
              <a:spcBef>
                <a:spcPts val="0"/>
              </a:spcBef>
              <a:buClrTx/>
              <a:buSzTx/>
              <a:buNone/>
              <a:defRPr sz="1800" i="0">
                <a:solidFill>
                  <a:srgbClr val="000000"/>
                </a:solidFill>
              </a:defRPr>
            </a:pPr>
            <a:endParaRPr lang="en-US" sz="1600" i="0" kern="1200" dirty="0">
              <a:latin typeface="Calibri" panose="020F0502020204030204"/>
              <a:ea typeface="+mn-lt"/>
              <a:cs typeface="Calibri" panose="020F0502020204030204"/>
            </a:endParaRPr>
          </a:p>
          <a:p>
            <a:pPr marL="0" indent="0">
              <a:spcBef>
                <a:spcPts val="0"/>
              </a:spcBef>
              <a:buClrTx/>
              <a:buSzTx/>
              <a:buNone/>
              <a:defRPr sz="1800" i="0">
                <a:solidFill>
                  <a:srgbClr val="000000"/>
                </a:solidFill>
              </a:defRPr>
            </a:pPr>
            <a:r>
              <a:rPr lang="en-US" sz="2800" b="1" i="0" kern="1200" dirty="0">
                <a:latin typeface="Calibri" panose="020F0502020204030204"/>
                <a:ea typeface="+mn-lt"/>
                <a:cs typeface="Calibri" panose="020F0502020204030204"/>
                <a:hlinkClick r:id="rId3">
                  <a:extLst>
                    <a:ext uri="{A12FA001-AC4F-418D-AE19-62706E023703}">
                      <ahyp:hlinkClr xmlns="" xmlns:ahyp="http://schemas.microsoft.com/office/drawing/2018/hyperlinkcolor" val="tx"/>
                    </a:ext>
                  </a:extLst>
                </a:hlinkClick>
              </a:rPr>
              <a:t>Guidance on Results &amp; Indicators </a:t>
            </a:r>
            <a:endParaRPr lang="en-US" sz="2800" b="1" i="0" kern="1200" dirty="0">
              <a:latin typeface="Calibri" panose="020F0502020204030204"/>
              <a:ea typeface="+mn-lt"/>
              <a:cs typeface="Calibri" panose="020F0502020204030204"/>
            </a:endParaRPr>
          </a:p>
          <a:p>
            <a:pPr marL="0" indent="0">
              <a:spcBef>
                <a:spcPts val="0"/>
              </a:spcBef>
              <a:buClrTx/>
              <a:buSzTx/>
              <a:buNone/>
              <a:defRPr sz="1800" i="0">
                <a:solidFill>
                  <a:srgbClr val="000000"/>
                </a:solidFill>
              </a:defRPr>
            </a:pPr>
            <a:endParaRPr lang="en-US" sz="1800" i="0" kern="1200" dirty="0">
              <a:latin typeface="Calibri" panose="020F0502020204030204"/>
              <a:ea typeface="+mn-lt"/>
              <a:cs typeface="Calibri" panose="020F0502020204030204"/>
              <a:hlinkClick r:id="rId3">
                <a:extLst>
                  <a:ext uri="{A12FA001-AC4F-418D-AE19-62706E023703}">
                    <ahyp:hlinkClr xmlns="" xmlns:ahyp="http://schemas.microsoft.com/office/drawing/2018/hyperlinkcolor" val="tx"/>
                  </a:ext>
                </a:extLst>
              </a:hlinkClick>
            </a:endParaRPr>
          </a:p>
          <a:p>
            <a:pPr marL="0" indent="0">
              <a:spcBef>
                <a:spcPts val="0"/>
              </a:spcBef>
              <a:buClrTx/>
              <a:buSzTx/>
              <a:buNone/>
              <a:defRPr sz="1800" i="0">
                <a:solidFill>
                  <a:srgbClr val="000000"/>
                </a:solidFill>
              </a:defRPr>
            </a:pPr>
            <a:r>
              <a:rPr lang="fr-FR" sz="2800" b="1" i="0" kern="1200" dirty="0">
                <a:latin typeface="Calibri" panose="020F0502020204030204"/>
                <a:ea typeface="+mn-lt"/>
                <a:cs typeface="Calibri" panose="020F0502020204030204"/>
                <a:hlinkClick r:id="rId4">
                  <a:extLst>
                    <a:ext uri="{A12FA001-AC4F-418D-AE19-62706E023703}">
                      <ahyp:hlinkClr xmlns="" xmlns:ahyp="http://schemas.microsoft.com/office/drawing/2018/hyperlinkcolor" val="tx"/>
                    </a:ext>
                  </a:extLst>
                </a:hlinkClick>
              </a:rPr>
              <a:t>Minimum set</a:t>
            </a:r>
            <a:r>
              <a:rPr lang="fr-FR" sz="2800" b="1" i="0" kern="1200" dirty="0">
                <a:latin typeface="Calibri" panose="020F0502020204030204"/>
                <a:ea typeface="+mn-lt"/>
                <a:cs typeface="Calibri" panose="020F0502020204030204"/>
              </a:rPr>
              <a:t> </a:t>
            </a:r>
            <a:r>
              <a:rPr lang="fr-FR" sz="2800" i="0" kern="1200" dirty="0">
                <a:latin typeface="Calibri" panose="020F0502020204030204"/>
                <a:ea typeface="+mn-lt"/>
                <a:cs typeface="Calibri" panose="020F0502020204030204"/>
              </a:rPr>
              <a:t>of Gender </a:t>
            </a:r>
            <a:r>
              <a:rPr lang="fr-FR" sz="2800" i="0" kern="1200" dirty="0" err="1">
                <a:latin typeface="Calibri" panose="020F0502020204030204"/>
                <a:ea typeface="+mn-lt"/>
                <a:cs typeface="Calibri" panose="020F0502020204030204"/>
              </a:rPr>
              <a:t>Indicators</a:t>
            </a:r>
            <a:r>
              <a:rPr lang="fr-FR" sz="2800" i="0" kern="1200" dirty="0">
                <a:latin typeface="Calibri" panose="020F0502020204030204"/>
                <a:ea typeface="+mn-lt"/>
                <a:cs typeface="Calibri" panose="020F0502020204030204"/>
              </a:rPr>
              <a:t> (</a:t>
            </a:r>
            <a:r>
              <a:rPr lang="en-US" sz="2800" i="0" kern="1200" dirty="0">
                <a:latin typeface="Calibri" panose="020F0502020204030204"/>
                <a:ea typeface="+mn-lt"/>
                <a:cs typeface="Calibri" panose="020F0502020204030204"/>
              </a:rPr>
              <a:t>Inter-agency and Expert Group on Gender Statistics, 2019)</a:t>
            </a:r>
            <a:endParaRPr lang="en-US" sz="2800" i="0" kern="1200" dirty="0">
              <a:solidFill>
                <a:srgbClr val="000000"/>
              </a:solidFill>
              <a:latin typeface="Calibri" panose="020F0502020204030204"/>
            </a:endParaRPr>
          </a:p>
          <a:p>
            <a:pPr marL="0" lvl="0" indent="0">
              <a:spcBef>
                <a:spcPts val="0"/>
              </a:spcBef>
              <a:buClrTx/>
              <a:buSzTx/>
              <a:buNone/>
              <a:defRPr sz="1800" i="0">
                <a:solidFill>
                  <a:srgbClr val="000000"/>
                </a:solidFill>
              </a:defRPr>
            </a:pPr>
            <a:endParaRPr lang="en-US" sz="1600" i="0" kern="1200" dirty="0">
              <a:latin typeface="Calibri" panose="020F0502020204030204"/>
              <a:ea typeface="+mn-lt"/>
              <a:cs typeface="Calibri" panose="020F0502020204030204"/>
              <a:hlinkClick r:id="rId5">
                <a:extLst>
                  <a:ext uri="{A12FA001-AC4F-418D-AE19-62706E023703}">
                    <ahyp:hlinkClr xmlns="" xmlns:ahyp="http://schemas.microsoft.com/office/drawing/2018/hyperlinkcolor" val="tx"/>
                  </a:ext>
                </a:extLst>
              </a:hlinkClick>
            </a:endParaRPr>
          </a:p>
          <a:p>
            <a:pPr marL="0" lvl="0" indent="0">
              <a:spcBef>
                <a:spcPts val="0"/>
              </a:spcBef>
              <a:buClrTx/>
              <a:buSzTx/>
              <a:buNone/>
              <a:defRPr sz="1800" i="0">
                <a:solidFill>
                  <a:srgbClr val="000000"/>
                </a:solidFill>
              </a:defRPr>
            </a:pPr>
            <a:r>
              <a:rPr lang="en-US" sz="2800" b="1" i="0" kern="1200" dirty="0" smtClean="0">
                <a:latin typeface="Calibri" panose="020F0502020204030204"/>
                <a:ea typeface="+mn-lt"/>
                <a:cs typeface="Calibri" panose="020F0502020204030204"/>
                <a:hlinkClick r:id="rId5">
                  <a:extLst>
                    <a:ext uri="{A12FA001-AC4F-418D-AE19-62706E023703}">
                      <ahyp:hlinkClr xmlns="" xmlns:ahyp="http://schemas.microsoft.com/office/drawing/2018/hyperlinkcolor" val="tx"/>
                    </a:ext>
                  </a:extLst>
                </a:hlinkClick>
              </a:rPr>
              <a:t>GAP</a:t>
            </a:r>
            <a:r>
              <a:rPr lang="en-US" sz="2800" b="1" i="0" kern="1200" dirty="0" smtClean="0">
                <a:latin typeface="Calibri" panose="020F0502020204030204"/>
                <a:ea typeface="+mn-lt"/>
                <a:cs typeface="Calibri" panose="020F0502020204030204"/>
              </a:rPr>
              <a:t> II</a:t>
            </a:r>
            <a:r>
              <a:rPr lang="en-US" sz="2800" i="0" kern="1200" dirty="0" smtClean="0">
                <a:latin typeface="Calibri" panose="020F0502020204030204"/>
                <a:ea typeface="+mn-lt"/>
                <a:cs typeface="Calibri" panose="020F0502020204030204"/>
              </a:rPr>
              <a:t> </a:t>
            </a:r>
            <a:r>
              <a:rPr lang="en-US" sz="2800" i="0" kern="1200" dirty="0">
                <a:latin typeface="Calibri" panose="020F0502020204030204"/>
                <a:ea typeface="+mn-lt"/>
                <a:cs typeface="Calibri" panose="020F0502020204030204"/>
              </a:rPr>
              <a:t>Indicators</a:t>
            </a:r>
          </a:p>
          <a:p>
            <a:pPr marL="0" lvl="0" indent="0">
              <a:spcBef>
                <a:spcPts val="0"/>
              </a:spcBef>
              <a:buClrTx/>
              <a:buSzTx/>
              <a:buNone/>
              <a:defRPr sz="1800" i="0">
                <a:solidFill>
                  <a:srgbClr val="000000"/>
                </a:solidFill>
              </a:defRPr>
            </a:pPr>
            <a:endParaRPr lang="en-US" sz="1600" i="0" kern="1200" dirty="0">
              <a:latin typeface="Calibri" panose="020F0502020204030204"/>
              <a:ea typeface="+mn-lt"/>
              <a:cs typeface="Calibri" panose="020F0502020204030204"/>
            </a:endParaRPr>
          </a:p>
          <a:p>
            <a:pPr marL="0" lvl="0" indent="0">
              <a:spcBef>
                <a:spcPts val="0"/>
              </a:spcBef>
              <a:buClrTx/>
              <a:buSzTx/>
              <a:buNone/>
              <a:defRPr sz="1800" i="0">
                <a:solidFill>
                  <a:srgbClr val="000000"/>
                </a:solidFill>
              </a:defRPr>
            </a:pPr>
            <a:r>
              <a:rPr lang="fr-FR" sz="2800" b="1" i="0" kern="1200" dirty="0" err="1">
                <a:latin typeface="Calibri" panose="020F0502020204030204"/>
                <a:ea typeface="+mn-lt"/>
                <a:cs typeface="Calibri" panose="020F0502020204030204"/>
                <a:hlinkClick r:id="rId6"/>
              </a:rPr>
              <a:t>Thematic</a:t>
            </a:r>
            <a:r>
              <a:rPr lang="fr-FR" sz="2800" b="1" i="0" kern="1200" dirty="0">
                <a:latin typeface="Calibri" panose="020F0502020204030204"/>
                <a:ea typeface="+mn-lt"/>
                <a:cs typeface="Calibri" panose="020F0502020204030204"/>
                <a:hlinkClick r:id="rId6"/>
              </a:rPr>
              <a:t> briefing notes</a:t>
            </a:r>
            <a:endParaRPr lang="fr-FR" sz="2800" b="1" i="0" kern="1200" dirty="0">
              <a:latin typeface="Calibri" panose="020F0502020204030204"/>
              <a:ea typeface="+mn-lt"/>
              <a:cs typeface="Calibri" panose="020F0502020204030204"/>
            </a:endParaRPr>
          </a:p>
          <a:p>
            <a:endParaRPr lang="es-ES" dirty="0"/>
          </a:p>
        </p:txBody>
      </p:sp>
      <p:pic>
        <p:nvPicPr>
          <p:cNvPr id="4" name="Picture 3"/>
          <p:cNvPicPr>
            <a:picLocks noChangeAspect="1"/>
          </p:cNvPicPr>
          <p:nvPr/>
        </p:nvPicPr>
        <p:blipFill>
          <a:blip r:embed="rId7"/>
          <a:stretch>
            <a:fillRect/>
          </a:stretch>
        </p:blipFill>
        <p:spPr>
          <a:xfrm>
            <a:off x="4103078" y="4203388"/>
            <a:ext cx="679767" cy="961871"/>
          </a:xfrm>
          <a:prstGeom prst="rect">
            <a:avLst/>
          </a:prstGeom>
        </p:spPr>
      </p:pic>
      <p:pic>
        <p:nvPicPr>
          <p:cNvPr id="5" name="Picture 4"/>
          <p:cNvPicPr>
            <a:picLocks noChangeAspect="1"/>
          </p:cNvPicPr>
          <p:nvPr/>
        </p:nvPicPr>
        <p:blipFill>
          <a:blip r:embed="rId8"/>
          <a:stretch>
            <a:fillRect/>
          </a:stretch>
        </p:blipFill>
        <p:spPr>
          <a:xfrm>
            <a:off x="6454315" y="2339918"/>
            <a:ext cx="1660054" cy="933780"/>
          </a:xfrm>
          <a:prstGeom prst="rect">
            <a:avLst/>
          </a:prstGeom>
        </p:spPr>
      </p:pic>
      <p:pic>
        <p:nvPicPr>
          <p:cNvPr id="6" name="Picture 5"/>
          <p:cNvPicPr>
            <a:picLocks noChangeAspect="1"/>
          </p:cNvPicPr>
          <p:nvPr/>
        </p:nvPicPr>
        <p:blipFill>
          <a:blip r:embed="rId9"/>
          <a:stretch>
            <a:fillRect/>
          </a:stretch>
        </p:blipFill>
        <p:spPr>
          <a:xfrm>
            <a:off x="4494940" y="1461641"/>
            <a:ext cx="800159" cy="1128992"/>
          </a:xfrm>
          <a:prstGeom prst="rect">
            <a:avLst/>
          </a:prstGeom>
        </p:spPr>
      </p:pic>
      <p:pic>
        <p:nvPicPr>
          <p:cNvPr id="7" name="Picture 6"/>
          <p:cNvPicPr>
            <a:picLocks noChangeAspect="1"/>
          </p:cNvPicPr>
          <p:nvPr/>
        </p:nvPicPr>
        <p:blipFill>
          <a:blip r:embed="rId10"/>
          <a:stretch>
            <a:fillRect/>
          </a:stretch>
        </p:blipFill>
        <p:spPr>
          <a:xfrm>
            <a:off x="4545630" y="5292374"/>
            <a:ext cx="4422305" cy="818974"/>
          </a:xfrm>
          <a:prstGeom prst="rect">
            <a:avLst/>
          </a:prstGeom>
        </p:spPr>
      </p:pic>
    </p:spTree>
    <p:extLst>
      <p:ext uri="{BB962C8B-B14F-4D97-AF65-F5344CB8AC3E}">
        <p14:creationId xmlns:p14="http://schemas.microsoft.com/office/powerpoint/2010/main" val="36190791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31"/>
          <p:cNvSpPr txBox="1">
            <a:spLocks noGrp="1"/>
          </p:cNvSpPr>
          <p:nvPr>
            <p:ph type="ctrTitle"/>
          </p:nvPr>
        </p:nvSpPr>
        <p:spPr>
          <a:xfrm>
            <a:off x="-49212" y="3141662"/>
            <a:ext cx="9166225" cy="790575"/>
          </a:xfrm>
          <a:prstGeom prst="rect">
            <a:avLst/>
          </a:prstGeom>
          <a:noFill/>
          <a:ln>
            <a:noFill/>
          </a:ln>
        </p:spPr>
        <p:txBody>
          <a:bodyPr spcFirstLastPara="1" wrap="square" lIns="91425" tIns="45700" rIns="91425" bIns="45700" anchor="ctr" anchorCtr="0">
            <a:noAutofit/>
          </a:bodyPr>
          <a:lstStyle/>
          <a:p>
            <a:pPr marL="3175" lvl="0" indent="0" algn="ctr" rtl="0">
              <a:lnSpc>
                <a:spcPct val="100000"/>
              </a:lnSpc>
              <a:spcBef>
                <a:spcPts val="0"/>
              </a:spcBef>
              <a:spcAft>
                <a:spcPts val="0"/>
              </a:spcAft>
              <a:buClr>
                <a:schemeClr val="lt1"/>
              </a:buClr>
              <a:buSzPts val="4000"/>
              <a:buFont typeface="Verdana"/>
              <a:buNone/>
            </a:pPr>
            <a:r>
              <a:rPr lang="en-US" sz="4000" b="1" i="0" u="none">
                <a:solidFill>
                  <a:schemeClr val="lt1"/>
                </a:solidFill>
                <a:latin typeface="Verdana"/>
                <a:ea typeface="Verdana"/>
                <a:cs typeface="Verdana"/>
                <a:sym typeface="Verdana"/>
              </a:rPr>
              <a:t>Thank you !</a:t>
            </a:r>
            <a:br>
              <a:rPr lang="en-US" sz="4000" b="1" i="0" u="none">
                <a:solidFill>
                  <a:schemeClr val="lt1"/>
                </a:solidFill>
                <a:latin typeface="Verdana"/>
                <a:ea typeface="Verdana"/>
                <a:cs typeface="Verdana"/>
                <a:sym typeface="Verdana"/>
              </a:rPr>
            </a:br>
            <a:endParaRPr/>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66E00A1D-7391-42B8-99CD-39B51032DCD5}"/>
              </a:ext>
            </a:extLst>
          </p:cNvPr>
          <p:cNvSpPr/>
          <p:nvPr/>
        </p:nvSpPr>
        <p:spPr>
          <a:xfrm>
            <a:off x="301516" y="1907945"/>
            <a:ext cx="24165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1050"/>
          </a:p>
        </p:txBody>
      </p:sp>
      <p:sp>
        <p:nvSpPr>
          <p:cNvPr id="5" name="Rectangle 25">
            <a:extLst>
              <a:ext uri="{FF2B5EF4-FFF2-40B4-BE49-F238E27FC236}">
                <a16:creationId xmlns:a16="http://schemas.microsoft.com/office/drawing/2014/main" id="{1F624F39-9606-402C-B783-FCF72C65CC37}"/>
              </a:ext>
            </a:extLst>
          </p:cNvPr>
          <p:cNvSpPr/>
          <p:nvPr/>
        </p:nvSpPr>
        <p:spPr>
          <a:xfrm>
            <a:off x="0" y="1907050"/>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1050"/>
          </a:p>
        </p:txBody>
      </p:sp>
      <p:sp>
        <p:nvSpPr>
          <p:cNvPr id="6" name="Shape 1076">
            <a:extLst>
              <a:ext uri="{FF2B5EF4-FFF2-40B4-BE49-F238E27FC236}">
                <a16:creationId xmlns:a16="http://schemas.microsoft.com/office/drawing/2014/main" id="{CD6BC13E-055C-40F4-B58D-2555F5F7572F}"/>
              </a:ext>
            </a:extLst>
          </p:cNvPr>
          <p:cNvSpPr txBox="1">
            <a:spLocks/>
          </p:cNvSpPr>
          <p:nvPr/>
        </p:nvSpPr>
        <p:spPr>
          <a:xfrm>
            <a:off x="398755" y="2148549"/>
            <a:ext cx="2197800" cy="3097821"/>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defRPr sz="1800">
                <a:solidFill>
                  <a:srgbClr val="000000"/>
                </a:solidFill>
              </a:defRPr>
            </a:pPr>
            <a:r>
              <a:rPr lang="en-US" sz="2700" dirty="0" smtClean="0">
                <a:solidFill>
                  <a:schemeClr val="bg1"/>
                </a:solidFill>
                <a:ea typeface="Verdana" panose="020B0604030504040204" pitchFamily="34" charset="0"/>
              </a:rPr>
              <a:t>Human </a:t>
            </a:r>
            <a:r>
              <a:rPr lang="en-US" sz="2700" dirty="0">
                <a:solidFill>
                  <a:schemeClr val="bg1"/>
                </a:solidFill>
                <a:ea typeface="Verdana" panose="020B0604030504040204" pitchFamily="34" charset="0"/>
              </a:rPr>
              <a:t>Rights &amp; Gender Analysis</a:t>
            </a:r>
          </a:p>
          <a:p>
            <a:pPr algn="r">
              <a:defRPr sz="1800">
                <a:solidFill>
                  <a:srgbClr val="000000"/>
                </a:solidFill>
              </a:defRPr>
            </a:pPr>
            <a:endParaRPr lang="en-US" sz="2700" b="1" dirty="0">
              <a:solidFill>
                <a:schemeClr val="bg1"/>
              </a:solidFill>
            </a:endParaRPr>
          </a:p>
        </p:txBody>
      </p:sp>
      <p:sp>
        <p:nvSpPr>
          <p:cNvPr id="16" name="Rectangle 12">
            <a:extLst>
              <a:ext uri="{FF2B5EF4-FFF2-40B4-BE49-F238E27FC236}">
                <a16:creationId xmlns:a16="http://schemas.microsoft.com/office/drawing/2014/main" id="{6E8A78F3-9301-2C47-A980-C1573D7DD6A1}"/>
              </a:ext>
            </a:extLst>
          </p:cNvPr>
          <p:cNvSpPr/>
          <p:nvPr/>
        </p:nvSpPr>
        <p:spPr>
          <a:xfrm rot="2700000" flipH="1">
            <a:off x="3535288" y="2424749"/>
            <a:ext cx="1317949" cy="2490273"/>
          </a:xfrm>
          <a:custGeom>
            <a:avLst/>
            <a:gdLst/>
            <a:ahLst/>
            <a:cxnLst/>
            <a:rect l="l" t="t" r="r" b="b"/>
            <a:pathLst>
              <a:path w="1574070" h="3149101">
                <a:moveTo>
                  <a:pt x="1396232" y="177838"/>
                </a:moveTo>
                <a:cubicBezTo>
                  <a:pt x="1732682" y="514288"/>
                  <a:pt x="1732682" y="1059782"/>
                  <a:pt x="1396232" y="1396232"/>
                </a:cubicBezTo>
                <a:cubicBezTo>
                  <a:pt x="1059782" y="1732681"/>
                  <a:pt x="514289" y="1732681"/>
                  <a:pt x="177839" y="1396232"/>
                </a:cubicBezTo>
                <a:cubicBezTo>
                  <a:pt x="-158611" y="1059782"/>
                  <a:pt x="-158611" y="514288"/>
                  <a:pt x="177839" y="177838"/>
                </a:cubicBezTo>
                <a:cubicBezTo>
                  <a:pt x="514289" y="-158611"/>
                  <a:pt x="1059782" y="-158611"/>
                  <a:pt x="1396232" y="177838"/>
                </a:cubicBezTo>
                <a:close/>
                <a:moveTo>
                  <a:pt x="1574070" y="0"/>
                </a:moveTo>
                <a:cubicBezTo>
                  <a:pt x="1139403" y="-434668"/>
                  <a:pt x="434668" y="-434668"/>
                  <a:pt x="0" y="0"/>
                </a:cubicBezTo>
                <a:cubicBezTo>
                  <a:pt x="-434668" y="434667"/>
                  <a:pt x="-434668" y="1139403"/>
                  <a:pt x="0" y="1574070"/>
                </a:cubicBezTo>
                <a:cubicBezTo>
                  <a:pt x="149565" y="1723636"/>
                  <a:pt x="331107" y="1821737"/>
                  <a:pt x="522925" y="1867116"/>
                </a:cubicBezTo>
                <a:lnTo>
                  <a:pt x="522925" y="3149101"/>
                </a:lnTo>
                <a:lnTo>
                  <a:pt x="1051145" y="3149101"/>
                </a:lnTo>
                <a:lnTo>
                  <a:pt x="1051145" y="1867115"/>
                </a:lnTo>
                <a:cubicBezTo>
                  <a:pt x="1242964" y="1821737"/>
                  <a:pt x="1424505" y="1723636"/>
                  <a:pt x="1574070" y="1574070"/>
                </a:cubicBezTo>
                <a:cubicBezTo>
                  <a:pt x="2008738" y="1139403"/>
                  <a:pt x="2008738" y="434667"/>
                  <a:pt x="1574070" y="0"/>
                </a:cubicBezTo>
                <a:close/>
              </a:path>
            </a:pathLst>
          </a:cu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ko-KR" altLang="en-US" sz="1050" dirty="0"/>
          </a:p>
        </p:txBody>
      </p:sp>
      <p:sp>
        <p:nvSpPr>
          <p:cNvPr id="17" name="Round Same Side Corner Rectangle 13">
            <a:extLst>
              <a:ext uri="{FF2B5EF4-FFF2-40B4-BE49-F238E27FC236}">
                <a16:creationId xmlns:a16="http://schemas.microsoft.com/office/drawing/2014/main" id="{FD13A204-3D18-354F-A621-3D26968DE471}"/>
              </a:ext>
            </a:extLst>
          </p:cNvPr>
          <p:cNvSpPr/>
          <p:nvPr/>
        </p:nvSpPr>
        <p:spPr>
          <a:xfrm rot="13500000" flipH="1">
            <a:off x="2967541" y="4517770"/>
            <a:ext cx="428957" cy="318152"/>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ko-KR" altLang="en-US" sz="1050" dirty="0"/>
          </a:p>
        </p:txBody>
      </p:sp>
      <p:pic>
        <p:nvPicPr>
          <p:cNvPr id="33" name="Picture 3" descr="D:\KBM-정애\014-Fullppt\PNG이미지\지구본.png">
            <a:extLst>
              <a:ext uri="{FF2B5EF4-FFF2-40B4-BE49-F238E27FC236}">
                <a16:creationId xmlns:a16="http://schemas.microsoft.com/office/drawing/2014/main" id="{75C523D9-03A9-F343-A2C5-60AAA02999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47314" y="2713615"/>
            <a:ext cx="1028248" cy="1030268"/>
          </a:xfrm>
          <a:prstGeom prst="rect">
            <a:avLst/>
          </a:prstGeom>
          <a:noFill/>
          <a:extLst>
            <a:ext uri="{909E8E84-426E-40DD-AFC4-6F175D3DCCD1}">
              <a14:hiddenFill xmlns:a14="http://schemas.microsoft.com/office/drawing/2010/main">
                <a:solidFill>
                  <a:srgbClr val="FFFFFF"/>
                </a:solidFill>
              </a14:hiddenFill>
            </a:ext>
          </a:extLst>
        </p:spPr>
      </p:pic>
      <p:pic>
        <p:nvPicPr>
          <p:cNvPr id="8" name="Gráfico 7" descr="Marcador">
            <a:extLst>
              <a:ext uri="{FF2B5EF4-FFF2-40B4-BE49-F238E27FC236}">
                <a16:creationId xmlns:a16="http://schemas.microsoft.com/office/drawing/2014/main" id="{5A550B1D-E935-9D41-ACDA-A7B30A4D04D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4906188" y="2938976"/>
            <a:ext cx="320279" cy="320279"/>
          </a:xfrm>
          <a:prstGeom prst="rect">
            <a:avLst/>
          </a:prstGeom>
        </p:spPr>
      </p:pic>
      <p:sp>
        <p:nvSpPr>
          <p:cNvPr id="36" name="Retângulo Arredondado 35">
            <a:extLst>
              <a:ext uri="{FF2B5EF4-FFF2-40B4-BE49-F238E27FC236}">
                <a16:creationId xmlns:a16="http://schemas.microsoft.com/office/drawing/2014/main" id="{C009BD48-926F-E94E-BFF1-32621D62F588}"/>
              </a:ext>
            </a:extLst>
          </p:cNvPr>
          <p:cNvSpPr/>
          <p:nvPr/>
        </p:nvSpPr>
        <p:spPr>
          <a:xfrm>
            <a:off x="5697836" y="2701463"/>
            <a:ext cx="3047409" cy="104242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sz="1800">
                <a:solidFill>
                  <a:srgbClr val="000000"/>
                </a:solidFill>
              </a:defRPr>
            </a:pPr>
            <a:r>
              <a:rPr lang="en-GB" sz="2000" dirty="0">
                <a:solidFill>
                  <a:prstClr val="white"/>
                </a:solidFill>
                <a:latin typeface="Lato"/>
              </a:rPr>
              <a:t>Critical or new situation related to </a:t>
            </a:r>
            <a:r>
              <a:rPr lang="en-GB" sz="2000" dirty="0" smtClean="0">
                <a:solidFill>
                  <a:prstClr val="white"/>
                </a:solidFill>
                <a:latin typeface="Lato"/>
              </a:rPr>
              <a:t>human rights</a:t>
            </a:r>
            <a:r>
              <a:rPr lang="en-GB" sz="2000" dirty="0" smtClean="0">
                <a:solidFill>
                  <a:prstClr val="white"/>
                </a:solidFill>
                <a:latin typeface="Lato"/>
              </a:rPr>
              <a:t> </a:t>
            </a:r>
            <a:r>
              <a:rPr lang="en-GB" sz="2000" dirty="0">
                <a:solidFill>
                  <a:prstClr val="white"/>
                </a:solidFill>
                <a:latin typeface="Lato"/>
              </a:rPr>
              <a:t>in </a:t>
            </a:r>
            <a:r>
              <a:rPr lang="en-GB" sz="2000" dirty="0" smtClean="0">
                <a:solidFill>
                  <a:prstClr val="white"/>
                </a:solidFill>
                <a:latin typeface="Lato"/>
              </a:rPr>
              <a:t>the country</a:t>
            </a:r>
            <a:endParaRPr lang="en-GB" sz="2000" dirty="0">
              <a:solidFill>
                <a:prstClr val="white"/>
              </a:solidFill>
              <a:latin typeface="Lato"/>
            </a:endParaRPr>
          </a:p>
        </p:txBody>
      </p:sp>
      <p:sp>
        <p:nvSpPr>
          <p:cNvPr id="37" name="Retângulo Arredondado 36">
            <a:extLst>
              <a:ext uri="{FF2B5EF4-FFF2-40B4-BE49-F238E27FC236}">
                <a16:creationId xmlns:a16="http://schemas.microsoft.com/office/drawing/2014/main" id="{3FC619ED-DFB2-D841-AA5C-24C289384AB7}"/>
              </a:ext>
            </a:extLst>
          </p:cNvPr>
          <p:cNvSpPr/>
          <p:nvPr/>
        </p:nvSpPr>
        <p:spPr>
          <a:xfrm>
            <a:off x="4455322" y="4614711"/>
            <a:ext cx="3446165" cy="791724"/>
          </a:xfrm>
          <a:prstGeom prst="round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sz="1800">
                <a:solidFill>
                  <a:srgbClr val="000000"/>
                </a:solidFill>
              </a:defRPr>
            </a:pPr>
            <a:r>
              <a:rPr lang="en-GB" sz="2000" dirty="0">
                <a:solidFill>
                  <a:schemeClr val="bg1"/>
                </a:solidFill>
                <a:latin typeface="Lato"/>
              </a:rPr>
              <a:t>Gendered needs, interests, </a:t>
            </a:r>
            <a:r>
              <a:rPr lang="en-GB" sz="2000" dirty="0" smtClean="0">
                <a:solidFill>
                  <a:schemeClr val="bg1"/>
                </a:solidFill>
                <a:latin typeface="Lato"/>
              </a:rPr>
              <a:t>barriers &amp; </a:t>
            </a:r>
            <a:r>
              <a:rPr lang="en-GB" sz="2000" dirty="0">
                <a:solidFill>
                  <a:schemeClr val="bg1"/>
                </a:solidFill>
                <a:latin typeface="Lato"/>
              </a:rPr>
              <a:t>discriminations</a:t>
            </a:r>
          </a:p>
        </p:txBody>
      </p:sp>
      <p:sp>
        <p:nvSpPr>
          <p:cNvPr id="2" name="Zevenhoek 1">
            <a:extLst>
              <a:ext uri="{FF2B5EF4-FFF2-40B4-BE49-F238E27FC236}">
                <a16:creationId xmlns:a16="http://schemas.microsoft.com/office/drawing/2014/main" id="{22FB51A5-AA75-47A0-9C53-3B6AAAF1691F}"/>
              </a:ext>
            </a:extLst>
          </p:cNvPr>
          <p:cNvSpPr/>
          <p:nvPr/>
        </p:nvSpPr>
        <p:spPr>
          <a:xfrm>
            <a:off x="7330836" y="3986213"/>
            <a:ext cx="570651" cy="537350"/>
          </a:xfrm>
          <a:prstGeom prst="heptagon">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000" b="1" dirty="0"/>
              <a:t>2</a:t>
            </a:r>
            <a:endParaRPr lang="en-GB" sz="1050" b="1" dirty="0"/>
          </a:p>
        </p:txBody>
      </p:sp>
      <p:sp>
        <p:nvSpPr>
          <p:cNvPr id="22" name="Zevenhoek 21">
            <a:extLst>
              <a:ext uri="{FF2B5EF4-FFF2-40B4-BE49-F238E27FC236}">
                <a16:creationId xmlns:a16="http://schemas.microsoft.com/office/drawing/2014/main" id="{449694C3-7A64-4B41-ADC7-244310CE9C9E}"/>
              </a:ext>
            </a:extLst>
          </p:cNvPr>
          <p:cNvSpPr/>
          <p:nvPr/>
        </p:nvSpPr>
        <p:spPr>
          <a:xfrm>
            <a:off x="5697836" y="2054801"/>
            <a:ext cx="570651" cy="537350"/>
          </a:xfrm>
          <a:prstGeom prst="heptagon">
            <a:avLst/>
          </a:prstGeom>
          <a:solidFill>
            <a:srgbClr val="44546A"/>
          </a:solidFill>
          <a:ln>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000" b="1" dirty="0"/>
              <a:t>1</a:t>
            </a:r>
            <a:endParaRPr lang="en-GB" sz="1050" b="1" dirty="0"/>
          </a:p>
        </p:txBody>
      </p:sp>
    </p:spTree>
    <p:extLst>
      <p:ext uri="{BB962C8B-B14F-4D97-AF65-F5344CB8AC3E}">
        <p14:creationId xmlns:p14="http://schemas.microsoft.com/office/powerpoint/2010/main" val="2936620697"/>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66E00A1D-7391-42B8-99CD-39B51032DCD5}"/>
              </a:ext>
            </a:extLst>
          </p:cNvPr>
          <p:cNvSpPr/>
          <p:nvPr/>
        </p:nvSpPr>
        <p:spPr>
          <a:xfrm>
            <a:off x="301516" y="1907945"/>
            <a:ext cx="24165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5" name="Rectangle 25">
            <a:extLst>
              <a:ext uri="{FF2B5EF4-FFF2-40B4-BE49-F238E27FC236}">
                <a16:creationId xmlns:a16="http://schemas.microsoft.com/office/drawing/2014/main" id="{1F624F39-9606-402C-B783-FCF72C65CC37}"/>
              </a:ext>
            </a:extLst>
          </p:cNvPr>
          <p:cNvSpPr/>
          <p:nvPr/>
        </p:nvSpPr>
        <p:spPr>
          <a:xfrm>
            <a:off x="0" y="1907050"/>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6" name="Shape 1076">
            <a:extLst>
              <a:ext uri="{FF2B5EF4-FFF2-40B4-BE49-F238E27FC236}">
                <a16:creationId xmlns:a16="http://schemas.microsoft.com/office/drawing/2014/main" id="{CD6BC13E-055C-40F4-B58D-2555F5F7572F}"/>
              </a:ext>
            </a:extLst>
          </p:cNvPr>
          <p:cNvSpPr txBox="1">
            <a:spLocks/>
          </p:cNvSpPr>
          <p:nvPr/>
        </p:nvSpPr>
        <p:spPr>
          <a:xfrm>
            <a:off x="301515" y="2148549"/>
            <a:ext cx="2357464" cy="3097821"/>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defRPr sz="1800">
                <a:solidFill>
                  <a:srgbClr val="000000"/>
                </a:solidFill>
              </a:defRPr>
            </a:pPr>
            <a:r>
              <a:rPr lang="en-US" sz="2700" dirty="0" smtClean="0">
                <a:solidFill>
                  <a:schemeClr val="bg1"/>
                </a:solidFill>
                <a:ea typeface="Verdana" panose="020B0604030504040204" pitchFamily="34" charset="0"/>
              </a:rPr>
              <a:t>People’s needs </a:t>
            </a:r>
            <a:r>
              <a:rPr lang="en-US" sz="2700" dirty="0">
                <a:solidFill>
                  <a:schemeClr val="bg1"/>
                </a:solidFill>
                <a:ea typeface="Verdana" panose="020B0604030504040204" pitchFamily="34" charset="0"/>
              </a:rPr>
              <a:t>/</a:t>
            </a:r>
            <a:r>
              <a:rPr lang="en-US" sz="2700" dirty="0" smtClean="0">
                <a:solidFill>
                  <a:schemeClr val="bg1"/>
                </a:solidFill>
                <a:ea typeface="Verdana" panose="020B0604030504040204" pitchFamily="34" charset="0"/>
              </a:rPr>
              <a:t>interests &amp; human rights at stake</a:t>
            </a:r>
            <a:endParaRPr lang="en-US" sz="2700" b="1" dirty="0">
              <a:solidFill>
                <a:schemeClr val="bg1"/>
              </a:solidFill>
            </a:endParaRPr>
          </a:p>
        </p:txBody>
      </p:sp>
      <p:sp>
        <p:nvSpPr>
          <p:cNvPr id="25" name="Rectangle 8">
            <a:extLst>
              <a:ext uri="{FF2B5EF4-FFF2-40B4-BE49-F238E27FC236}">
                <a16:creationId xmlns:a16="http://schemas.microsoft.com/office/drawing/2014/main" id="{976339FB-48EB-411A-8C07-F4784781A55D}"/>
              </a:ext>
            </a:extLst>
          </p:cNvPr>
          <p:cNvSpPr/>
          <p:nvPr/>
        </p:nvSpPr>
        <p:spPr>
          <a:xfrm>
            <a:off x="2827286" y="2035587"/>
            <a:ext cx="6175766" cy="3170099"/>
          </a:xfrm>
          <a:prstGeom prst="rect">
            <a:avLst/>
          </a:prstGeom>
        </p:spPr>
        <p:txBody>
          <a:bodyPr wrap="square">
            <a:spAutoFit/>
          </a:bodyPr>
          <a:lstStyle/>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800" dirty="0">
                <a:solidFill>
                  <a:srgbClr val="0F5494"/>
                </a:solidFill>
              </a:rPr>
              <a:t>In sub-Saharan Africa, women's trips count for 65% of hours spent travelling weekly (15-30 hours each week) (source: OECD). </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800" dirty="0">
                <a:solidFill>
                  <a:srgbClr val="0F5494"/>
                </a:solidFill>
              </a:rPr>
              <a:t>13% of students with disabilities stopped attending school because school was too far or there was no transport (source: UN Disability &amp; Development report 2018</a:t>
            </a:r>
            <a:r>
              <a:rPr lang="en-US" sz="1800" dirty="0" smtClean="0">
                <a:solidFill>
                  <a:srgbClr val="0F5494"/>
                </a:solidFill>
              </a:rPr>
              <a:t>).</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800" dirty="0" smtClean="0">
                <a:solidFill>
                  <a:srgbClr val="0F5494"/>
                </a:solidFill>
              </a:rPr>
              <a:t>A</a:t>
            </a:r>
            <a:r>
              <a:rPr lang="en-US" sz="1800" dirty="0">
                <a:solidFill>
                  <a:srgbClr val="0F5494"/>
                </a:solidFill>
              </a:rPr>
              <a:t> study in Nigeria showed that even the decision of acquiring a car is predominantly made exclusively by the husband in nearly 60% of households.</a:t>
            </a:r>
          </a:p>
        </p:txBody>
      </p:sp>
    </p:spTree>
    <p:extLst>
      <p:ext uri="{BB962C8B-B14F-4D97-AF65-F5344CB8AC3E}">
        <p14:creationId xmlns:p14="http://schemas.microsoft.com/office/powerpoint/2010/main" val="3574072930"/>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1257">
            <a:extLst>
              <a:ext uri="{FF2B5EF4-FFF2-40B4-BE49-F238E27FC236}">
                <a16:creationId xmlns:a16="http://schemas.microsoft.com/office/drawing/2014/main" id="{C07C4FFF-E6C9-4A5C-939F-C384D2F7A3E3}"/>
              </a:ext>
            </a:extLst>
          </p:cNvPr>
          <p:cNvGrpSpPr/>
          <p:nvPr/>
        </p:nvGrpSpPr>
        <p:grpSpPr>
          <a:xfrm>
            <a:off x="2557463" y="3338755"/>
            <a:ext cx="3016512" cy="858674"/>
            <a:chOff x="0" y="0"/>
            <a:chExt cx="3357577" cy="865197"/>
          </a:xfrm>
          <a:solidFill>
            <a:srgbClr val="CF3503"/>
          </a:solidFill>
        </p:grpSpPr>
        <p:grpSp>
          <p:nvGrpSpPr>
            <p:cNvPr id="26" name="Group 1253">
              <a:extLst>
                <a:ext uri="{FF2B5EF4-FFF2-40B4-BE49-F238E27FC236}">
                  <a16:creationId xmlns:a16="http://schemas.microsoft.com/office/drawing/2014/main" id="{9AF67CCC-E336-4730-95F7-9AACD67B35A3}"/>
                </a:ext>
              </a:extLst>
            </p:cNvPr>
            <p:cNvGrpSpPr/>
            <p:nvPr/>
          </p:nvGrpSpPr>
          <p:grpSpPr>
            <a:xfrm>
              <a:off x="2075507" y="0"/>
              <a:ext cx="1282070" cy="865197"/>
              <a:chOff x="0" y="0"/>
              <a:chExt cx="1282069" cy="865196"/>
            </a:xfrm>
            <a:grpFill/>
          </p:grpSpPr>
          <p:sp>
            <p:nvSpPr>
              <p:cNvPr id="30" name="Shape 1251">
                <a:extLst>
                  <a:ext uri="{FF2B5EF4-FFF2-40B4-BE49-F238E27FC236}">
                    <a16:creationId xmlns:a16="http://schemas.microsoft.com/office/drawing/2014/main" id="{5F739510-1FBB-4737-B5C6-C4D2195E85F0}"/>
                  </a:ext>
                </a:extLst>
              </p:cNvPr>
              <p:cNvSpPr/>
              <p:nvPr/>
            </p:nvSpPr>
            <p:spPr>
              <a:xfrm>
                <a:off x="0" y="0"/>
                <a:ext cx="1282069" cy="865196"/>
              </a:xfrm>
              <a:prstGeom prst="roundRect">
                <a:avLst>
                  <a:gd name="adj" fmla="val 16667"/>
                </a:avLst>
              </a:prstGeom>
              <a:grpFill/>
              <a:ln w="12700" cap="flat">
                <a:noFill/>
                <a:miter lim="400000"/>
                <a:tailEnd type="triangle" w="med" len="med"/>
              </a:ln>
              <a:effectLst>
                <a:outerShdw blurRad="50800" dist="27940" dir="5400000" rotWithShape="0">
                  <a:srgbClr val="000000">
                    <a:alpha val="32000"/>
                  </a:srgbClr>
                </a:outerShdw>
              </a:effectLst>
            </p:spPr>
            <p:txBody>
              <a:bodyPr wrap="square" lIns="0" tIns="0" rIns="0" bIns="0" numCol="1" anchor="ctr">
                <a:noAutofit/>
              </a:bodyPr>
              <a:lstStyle/>
              <a:p>
                <a:pPr lvl="0">
                  <a:defRPr>
                    <a:latin typeface="Verdana"/>
                    <a:ea typeface="Verdana"/>
                    <a:cs typeface="Verdana"/>
                    <a:sym typeface="Verdana"/>
                  </a:defRPr>
                </a:pPr>
                <a:endParaRPr sz="1050"/>
              </a:p>
            </p:txBody>
          </p:sp>
          <p:sp>
            <p:nvSpPr>
              <p:cNvPr id="31" name="Shape 1252">
                <a:extLst>
                  <a:ext uri="{FF2B5EF4-FFF2-40B4-BE49-F238E27FC236}">
                    <a16:creationId xmlns:a16="http://schemas.microsoft.com/office/drawing/2014/main" id="{E58C9664-C3A4-46DA-BF06-5E8C8AB979EF}"/>
                  </a:ext>
                </a:extLst>
              </p:cNvPr>
              <p:cNvSpPr/>
              <p:nvPr/>
            </p:nvSpPr>
            <p:spPr>
              <a:xfrm>
                <a:off x="81414" y="106978"/>
                <a:ext cx="1152069" cy="651240"/>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spcBef>
                    <a:spcPts val="1000"/>
                  </a:spcBef>
                  <a:defRPr sz="1800">
                    <a:solidFill>
                      <a:srgbClr val="FFFFFF"/>
                    </a:solidFill>
                    <a:latin typeface="Verdana Bold"/>
                    <a:ea typeface="Verdana Bold"/>
                    <a:cs typeface="Verdana Bold"/>
                    <a:sym typeface="Verdana Bold"/>
                  </a:defRPr>
                </a:lvl1pPr>
              </a:lstStyle>
              <a:p>
                <a:pPr lvl="0">
                  <a:defRPr>
                    <a:solidFill>
                      <a:srgbClr val="000000"/>
                    </a:solidFill>
                  </a:defRPr>
                </a:pPr>
                <a:r>
                  <a:rPr sz="2100" b="1" dirty="0">
                    <a:solidFill>
                      <a:schemeClr val="bg1"/>
                    </a:solidFill>
                    <a:latin typeface="+mj-lt"/>
                  </a:rPr>
                  <a:t>Rights holders</a:t>
                </a:r>
              </a:p>
            </p:txBody>
          </p:sp>
        </p:grpSp>
        <p:grpSp>
          <p:nvGrpSpPr>
            <p:cNvPr id="27" name="Group 1256">
              <a:extLst>
                <a:ext uri="{FF2B5EF4-FFF2-40B4-BE49-F238E27FC236}">
                  <a16:creationId xmlns:a16="http://schemas.microsoft.com/office/drawing/2014/main" id="{710A4F0C-9595-45E0-BD31-172A91880780}"/>
                </a:ext>
              </a:extLst>
            </p:cNvPr>
            <p:cNvGrpSpPr/>
            <p:nvPr/>
          </p:nvGrpSpPr>
          <p:grpSpPr>
            <a:xfrm>
              <a:off x="0" y="0"/>
              <a:ext cx="2075515" cy="861673"/>
              <a:chOff x="0" y="-143670"/>
              <a:chExt cx="2075514" cy="861672"/>
            </a:xfrm>
            <a:grpFill/>
          </p:grpSpPr>
          <p:sp>
            <p:nvSpPr>
              <p:cNvPr id="28" name="Shape 1254">
                <a:extLst>
                  <a:ext uri="{FF2B5EF4-FFF2-40B4-BE49-F238E27FC236}">
                    <a16:creationId xmlns:a16="http://schemas.microsoft.com/office/drawing/2014/main" id="{A048990D-B27B-4E34-9882-B97BE67352E2}"/>
                  </a:ext>
                </a:extLst>
              </p:cNvPr>
              <p:cNvSpPr/>
              <p:nvPr/>
            </p:nvSpPr>
            <p:spPr>
              <a:xfrm>
                <a:off x="0" y="-143670"/>
                <a:ext cx="2075514" cy="8616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6285" y="0"/>
                    </a:lnTo>
                    <a:lnTo>
                      <a:pt x="16285" y="8095"/>
                    </a:lnTo>
                    <a:lnTo>
                      <a:pt x="18570" y="8095"/>
                    </a:lnTo>
                    <a:lnTo>
                      <a:pt x="18570" y="5400"/>
                    </a:lnTo>
                    <a:lnTo>
                      <a:pt x="21600" y="10800"/>
                    </a:lnTo>
                    <a:lnTo>
                      <a:pt x="18570" y="16200"/>
                    </a:lnTo>
                    <a:lnTo>
                      <a:pt x="18570" y="13505"/>
                    </a:lnTo>
                    <a:lnTo>
                      <a:pt x="16285" y="13505"/>
                    </a:lnTo>
                    <a:lnTo>
                      <a:pt x="16285" y="21600"/>
                    </a:lnTo>
                    <a:lnTo>
                      <a:pt x="0" y="21600"/>
                    </a:lnTo>
                    <a:close/>
                  </a:path>
                </a:pathLst>
              </a:custGeom>
              <a:grpFill/>
              <a:ln w="12700" cap="flat">
                <a:noFill/>
                <a:miter lim="400000"/>
                <a:tailEnd type="triangle" w="med" len="med"/>
              </a:ln>
              <a:effectLst>
                <a:outerShdw blurRad="50800" dist="27940" dir="5400000" rotWithShape="0">
                  <a:srgbClr val="000000">
                    <a:alpha val="32000"/>
                  </a:srgbClr>
                </a:outerShdw>
              </a:effectLst>
            </p:spPr>
            <p:txBody>
              <a:bodyPr wrap="square" lIns="0" tIns="0" rIns="0" bIns="0" numCol="1" anchor="ctr">
                <a:noAutofit/>
              </a:bodyPr>
              <a:lstStyle/>
              <a:p>
                <a:pPr lvl="0" algn="ctr">
                  <a:defRPr>
                    <a:latin typeface="+mn-lt"/>
                    <a:ea typeface="+mn-ea"/>
                    <a:cs typeface="+mn-cs"/>
                    <a:sym typeface="Arial"/>
                  </a:defRPr>
                </a:pPr>
                <a:endParaRPr sz="1050"/>
              </a:p>
            </p:txBody>
          </p:sp>
          <p:sp>
            <p:nvSpPr>
              <p:cNvPr id="29" name="Shape 1255">
                <a:extLst>
                  <a:ext uri="{FF2B5EF4-FFF2-40B4-BE49-F238E27FC236}">
                    <a16:creationId xmlns:a16="http://schemas.microsoft.com/office/drawing/2014/main" id="{84C64284-BEA4-4661-A0C8-94861F755145}"/>
                  </a:ext>
                </a:extLst>
              </p:cNvPr>
              <p:cNvSpPr/>
              <p:nvPr/>
            </p:nvSpPr>
            <p:spPr>
              <a:xfrm>
                <a:off x="272840" y="-36693"/>
                <a:ext cx="1017022" cy="651240"/>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p>
                <a:pPr lvl="0" algn="ctr">
                  <a:defRPr sz="1800"/>
                </a:pPr>
                <a:r>
                  <a:rPr sz="2100" b="1" dirty="0">
                    <a:solidFill>
                      <a:srgbClr val="FFFFFF"/>
                    </a:solidFill>
                    <a:latin typeface="+mj-lt"/>
                    <a:ea typeface="Verdana"/>
                    <a:cs typeface="Verdana"/>
                    <a:sym typeface="Verdana"/>
                  </a:rPr>
                  <a:t>Target</a:t>
                </a:r>
                <a:endParaRPr lang="fr-FR" sz="2100" b="1" dirty="0">
                  <a:solidFill>
                    <a:srgbClr val="FFFFFF"/>
                  </a:solidFill>
                  <a:latin typeface="+mj-lt"/>
                  <a:ea typeface="Verdana"/>
                  <a:cs typeface="Verdana"/>
                  <a:sym typeface="Verdana"/>
                </a:endParaRPr>
              </a:p>
              <a:p>
                <a:pPr lvl="0" algn="ctr">
                  <a:defRPr sz="1800"/>
                </a:pPr>
                <a:r>
                  <a:rPr sz="2100" b="1" dirty="0">
                    <a:solidFill>
                      <a:srgbClr val="FFFFFF"/>
                    </a:solidFill>
                    <a:latin typeface="+mj-lt"/>
                    <a:ea typeface="Verdana"/>
                    <a:cs typeface="Verdana"/>
                    <a:sym typeface="Verdana"/>
                  </a:rPr>
                  <a:t>groups</a:t>
                </a:r>
              </a:p>
            </p:txBody>
          </p:sp>
        </p:grpSp>
      </p:grpSp>
      <p:grpSp>
        <p:nvGrpSpPr>
          <p:cNvPr id="32" name="Group 1264">
            <a:extLst>
              <a:ext uri="{FF2B5EF4-FFF2-40B4-BE49-F238E27FC236}">
                <a16:creationId xmlns:a16="http://schemas.microsoft.com/office/drawing/2014/main" id="{271BDBCD-1068-4138-8C21-A46C164A029F}"/>
              </a:ext>
            </a:extLst>
          </p:cNvPr>
          <p:cNvGrpSpPr/>
          <p:nvPr/>
        </p:nvGrpSpPr>
        <p:grpSpPr>
          <a:xfrm>
            <a:off x="6119342" y="3296188"/>
            <a:ext cx="2924646" cy="901241"/>
            <a:chOff x="-1" y="0"/>
            <a:chExt cx="3539845" cy="865198"/>
          </a:xfrm>
          <a:solidFill>
            <a:srgbClr val="0F5494"/>
          </a:solidFill>
        </p:grpSpPr>
        <p:grpSp>
          <p:nvGrpSpPr>
            <p:cNvPr id="33" name="Group 1260">
              <a:extLst>
                <a:ext uri="{FF2B5EF4-FFF2-40B4-BE49-F238E27FC236}">
                  <a16:creationId xmlns:a16="http://schemas.microsoft.com/office/drawing/2014/main" id="{E2BF91D4-BA85-48A6-B680-15EBB4A8CD95}"/>
                </a:ext>
              </a:extLst>
            </p:cNvPr>
            <p:cNvGrpSpPr/>
            <p:nvPr/>
          </p:nvGrpSpPr>
          <p:grpSpPr>
            <a:xfrm>
              <a:off x="-1" y="0"/>
              <a:ext cx="1206509" cy="865198"/>
              <a:chOff x="-1" y="0"/>
              <a:chExt cx="1206508" cy="865197"/>
            </a:xfrm>
            <a:grpFill/>
          </p:grpSpPr>
          <p:sp>
            <p:nvSpPr>
              <p:cNvPr id="37" name="Shape 1258">
                <a:extLst>
                  <a:ext uri="{FF2B5EF4-FFF2-40B4-BE49-F238E27FC236}">
                    <a16:creationId xmlns:a16="http://schemas.microsoft.com/office/drawing/2014/main" id="{BD3236C2-FBDB-418C-8218-89A940972895}"/>
                  </a:ext>
                </a:extLst>
              </p:cNvPr>
              <p:cNvSpPr/>
              <p:nvPr/>
            </p:nvSpPr>
            <p:spPr>
              <a:xfrm>
                <a:off x="-1" y="0"/>
                <a:ext cx="1206508" cy="865197"/>
              </a:xfrm>
              <a:prstGeom prst="roundRect">
                <a:avLst>
                  <a:gd name="adj" fmla="val 16667"/>
                </a:avLst>
              </a:prstGeom>
              <a:grpFill/>
              <a:ln w="12700" cap="flat">
                <a:solidFill>
                  <a:srgbClr val="44546A"/>
                </a:solidFill>
                <a:miter lim="400000"/>
                <a:tailEnd type="triangle" w="med" len="med"/>
              </a:ln>
              <a:effectLst>
                <a:outerShdw blurRad="50800" dist="27940" dir="5400000" rotWithShape="0">
                  <a:srgbClr val="000000">
                    <a:alpha val="32000"/>
                  </a:srgbClr>
                </a:outerShdw>
              </a:effectLst>
            </p:spPr>
            <p:txBody>
              <a:bodyPr wrap="square" lIns="0" tIns="0" rIns="0" bIns="0" numCol="1" anchor="ctr">
                <a:noAutofit/>
              </a:bodyPr>
              <a:lstStyle/>
              <a:p>
                <a:pPr lvl="0">
                  <a:defRPr>
                    <a:latin typeface="Verdana"/>
                    <a:ea typeface="Verdana"/>
                    <a:cs typeface="Verdana"/>
                    <a:sym typeface="Verdana"/>
                  </a:defRPr>
                </a:pPr>
                <a:endParaRPr sz="1050"/>
              </a:p>
            </p:txBody>
          </p:sp>
          <p:sp>
            <p:nvSpPr>
              <p:cNvPr id="38" name="Shape 1259">
                <a:extLst>
                  <a:ext uri="{FF2B5EF4-FFF2-40B4-BE49-F238E27FC236}">
                    <a16:creationId xmlns:a16="http://schemas.microsoft.com/office/drawing/2014/main" id="{C0CA8F2A-FCBD-432C-9E4E-ACFA4EBB4794}"/>
                  </a:ext>
                </a:extLst>
              </p:cNvPr>
              <p:cNvSpPr/>
              <p:nvPr/>
            </p:nvSpPr>
            <p:spPr>
              <a:xfrm>
                <a:off x="103881" y="186825"/>
                <a:ext cx="1027815" cy="531842"/>
              </a:xfrm>
              <a:prstGeom prst="rect">
                <a:avLst/>
              </a:prstGeom>
              <a:grpFill/>
              <a:ln w="12700" cap="flat">
                <a:solidFill>
                  <a:srgbClr val="44546A"/>
                </a:solid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spcBef>
                    <a:spcPts val="1000"/>
                  </a:spcBef>
                  <a:defRPr sz="1800">
                    <a:solidFill>
                      <a:srgbClr val="FFFFFF"/>
                    </a:solidFill>
                    <a:latin typeface="Verdana Bold"/>
                    <a:ea typeface="Verdana Bold"/>
                    <a:cs typeface="Verdana Bold"/>
                    <a:sym typeface="Verdana Bold"/>
                  </a:defRPr>
                </a:lvl1pPr>
              </a:lstStyle>
              <a:p>
                <a:pPr lvl="0">
                  <a:defRPr>
                    <a:solidFill>
                      <a:srgbClr val="000000"/>
                    </a:solidFill>
                  </a:defRPr>
                </a:pPr>
                <a:r>
                  <a:rPr b="1" dirty="0">
                    <a:solidFill>
                      <a:schemeClr val="bg1"/>
                    </a:solidFill>
                    <a:latin typeface="+mj-lt"/>
                  </a:rPr>
                  <a:t>Duty bearers</a:t>
                </a:r>
              </a:p>
            </p:txBody>
          </p:sp>
        </p:grpSp>
        <p:grpSp>
          <p:nvGrpSpPr>
            <p:cNvPr id="34" name="Group 1263">
              <a:extLst>
                <a:ext uri="{FF2B5EF4-FFF2-40B4-BE49-F238E27FC236}">
                  <a16:creationId xmlns:a16="http://schemas.microsoft.com/office/drawing/2014/main" id="{6C1D9552-8C81-4850-A2B9-40E600BAE1B2}"/>
                </a:ext>
              </a:extLst>
            </p:cNvPr>
            <p:cNvGrpSpPr/>
            <p:nvPr/>
          </p:nvGrpSpPr>
          <p:grpSpPr>
            <a:xfrm>
              <a:off x="1290341" y="0"/>
              <a:ext cx="2249503" cy="865197"/>
              <a:chOff x="0" y="-146049"/>
              <a:chExt cx="2249501" cy="865196"/>
            </a:xfrm>
            <a:grpFill/>
          </p:grpSpPr>
          <p:sp>
            <p:nvSpPr>
              <p:cNvPr id="35" name="Shape 1261">
                <a:extLst>
                  <a:ext uri="{FF2B5EF4-FFF2-40B4-BE49-F238E27FC236}">
                    <a16:creationId xmlns:a16="http://schemas.microsoft.com/office/drawing/2014/main" id="{7314FAD7-B1C2-4E1D-9B0C-8AE231F23AD2}"/>
                  </a:ext>
                </a:extLst>
              </p:cNvPr>
              <p:cNvSpPr/>
              <p:nvPr/>
            </p:nvSpPr>
            <p:spPr>
              <a:xfrm flipH="1">
                <a:off x="0" y="-146049"/>
                <a:ext cx="2249501" cy="8651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6285" y="0"/>
                    </a:lnTo>
                    <a:lnTo>
                      <a:pt x="16285" y="8095"/>
                    </a:lnTo>
                    <a:lnTo>
                      <a:pt x="19351" y="8095"/>
                    </a:lnTo>
                    <a:lnTo>
                      <a:pt x="19351" y="5400"/>
                    </a:lnTo>
                    <a:lnTo>
                      <a:pt x="21600" y="10800"/>
                    </a:lnTo>
                    <a:lnTo>
                      <a:pt x="19351" y="16200"/>
                    </a:lnTo>
                    <a:lnTo>
                      <a:pt x="19351" y="13505"/>
                    </a:lnTo>
                    <a:lnTo>
                      <a:pt x="16285" y="13505"/>
                    </a:lnTo>
                    <a:lnTo>
                      <a:pt x="16285" y="21600"/>
                    </a:lnTo>
                    <a:lnTo>
                      <a:pt x="0" y="21600"/>
                    </a:lnTo>
                    <a:close/>
                  </a:path>
                </a:pathLst>
              </a:custGeom>
              <a:grpFill/>
              <a:ln w="12700" cap="flat">
                <a:solidFill>
                  <a:srgbClr val="44546A"/>
                </a:solidFill>
                <a:miter lim="400000"/>
                <a:tailEnd type="triangle" w="med" len="med"/>
              </a:ln>
              <a:effectLst>
                <a:outerShdw blurRad="50800" dist="27940" dir="5400000" rotWithShape="0">
                  <a:srgbClr val="000000">
                    <a:alpha val="32000"/>
                  </a:srgbClr>
                </a:outerShdw>
              </a:effectLst>
            </p:spPr>
            <p:txBody>
              <a:bodyPr wrap="square" lIns="0" tIns="0" rIns="0" bIns="0" numCol="1" anchor="ctr">
                <a:noAutofit/>
              </a:bodyPr>
              <a:lstStyle/>
              <a:p>
                <a:pPr lvl="0" algn="ctr">
                  <a:defRPr>
                    <a:latin typeface="+mn-lt"/>
                    <a:ea typeface="+mn-ea"/>
                    <a:cs typeface="+mn-cs"/>
                    <a:sym typeface="Arial"/>
                  </a:defRPr>
                </a:pPr>
                <a:endParaRPr sz="1050"/>
              </a:p>
            </p:txBody>
          </p:sp>
          <p:sp>
            <p:nvSpPr>
              <p:cNvPr id="36" name="Shape 1262">
                <a:extLst>
                  <a:ext uri="{FF2B5EF4-FFF2-40B4-BE49-F238E27FC236}">
                    <a16:creationId xmlns:a16="http://schemas.microsoft.com/office/drawing/2014/main" id="{3C9493E2-5B45-4861-ABB8-172515A57661}"/>
                  </a:ext>
                </a:extLst>
              </p:cNvPr>
              <p:cNvSpPr/>
              <p:nvPr/>
            </p:nvSpPr>
            <p:spPr>
              <a:xfrm>
                <a:off x="788397" y="40776"/>
                <a:ext cx="1206507" cy="531842"/>
              </a:xfrm>
              <a:prstGeom prst="rect">
                <a:avLst/>
              </a:prstGeom>
              <a:grpFill/>
              <a:ln w="12700" cap="flat">
                <a:solidFill>
                  <a:srgbClr val="44546A"/>
                </a:solid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defRPr sz="1600">
                    <a:solidFill>
                      <a:srgbClr val="FFFFFF"/>
                    </a:solidFill>
                    <a:latin typeface="Verdana"/>
                    <a:ea typeface="Verdana"/>
                    <a:cs typeface="Verdana"/>
                    <a:sym typeface="Verdana"/>
                  </a:defRPr>
                </a:lvl1pPr>
              </a:lstStyle>
              <a:p>
                <a:pPr lvl="0">
                  <a:defRPr sz="1800">
                    <a:solidFill>
                      <a:srgbClr val="000000"/>
                    </a:solidFill>
                  </a:defRPr>
                </a:pPr>
                <a:r>
                  <a:rPr sz="1800" b="1" dirty="0">
                    <a:solidFill>
                      <a:schemeClr val="bg1"/>
                    </a:solidFill>
                    <a:latin typeface="+mj-lt"/>
                  </a:rPr>
                  <a:t>State entities</a:t>
                </a:r>
              </a:p>
            </p:txBody>
          </p:sp>
        </p:grpSp>
      </p:grpSp>
      <p:sp>
        <p:nvSpPr>
          <p:cNvPr id="23" name="Shape 1246">
            <a:extLst>
              <a:ext uri="{FF2B5EF4-FFF2-40B4-BE49-F238E27FC236}">
                <a16:creationId xmlns:a16="http://schemas.microsoft.com/office/drawing/2014/main" id="{49898A79-D98B-4563-97B4-1C3D4D6B196F}"/>
              </a:ext>
            </a:extLst>
          </p:cNvPr>
          <p:cNvSpPr/>
          <p:nvPr/>
        </p:nvSpPr>
        <p:spPr>
          <a:xfrm rot="10800000">
            <a:off x="4056949" y="4377110"/>
            <a:ext cx="3278567" cy="594130"/>
          </a:xfrm>
          <a:custGeom>
            <a:avLst/>
            <a:gdLst/>
            <a:ahLst/>
            <a:cxnLst>
              <a:cxn ang="0">
                <a:pos x="wd2" y="hd2"/>
              </a:cxn>
              <a:cxn ang="5400000">
                <a:pos x="wd2" y="hd2"/>
              </a:cxn>
              <a:cxn ang="10800000">
                <a:pos x="wd2" y="hd2"/>
              </a:cxn>
              <a:cxn ang="16200000">
                <a:pos x="wd2" y="hd2"/>
              </a:cxn>
            </a:cxnLst>
            <a:rect l="0" t="0" r="r" b="b"/>
            <a:pathLst>
              <a:path w="21600" h="21600" extrusionOk="0">
                <a:moveTo>
                  <a:pt x="17416" y="21600"/>
                </a:moveTo>
                <a:lnTo>
                  <a:pt x="12348" y="14400"/>
                </a:lnTo>
                <a:lnTo>
                  <a:pt x="15017" y="14400"/>
                </a:lnTo>
                <a:cubicBezTo>
                  <a:pt x="13925" y="5770"/>
                  <a:pt x="11005" y="0"/>
                  <a:pt x="7730" y="0"/>
                </a:cubicBezTo>
                <a:lnTo>
                  <a:pt x="11644" y="0"/>
                </a:lnTo>
                <a:cubicBezTo>
                  <a:pt x="14919" y="0"/>
                  <a:pt x="17839" y="5770"/>
                  <a:pt x="18931" y="14400"/>
                </a:cubicBezTo>
                <a:lnTo>
                  <a:pt x="21600" y="14400"/>
                </a:lnTo>
                <a:close/>
                <a:moveTo>
                  <a:pt x="9687" y="704"/>
                </a:moveTo>
                <a:cubicBezTo>
                  <a:pt x="6286" y="3191"/>
                  <a:pt x="3914" y="11777"/>
                  <a:pt x="3914" y="21600"/>
                </a:cubicBezTo>
                <a:lnTo>
                  <a:pt x="0" y="21600"/>
                </a:lnTo>
                <a:cubicBezTo>
                  <a:pt x="0" y="9671"/>
                  <a:pt x="3461" y="0"/>
                  <a:pt x="7730" y="0"/>
                </a:cubicBezTo>
                <a:cubicBezTo>
                  <a:pt x="8390" y="0"/>
                  <a:pt x="9048" y="237"/>
                  <a:pt x="9687" y="704"/>
                </a:cubicBezTo>
                <a:close/>
              </a:path>
            </a:pathLst>
          </a:custGeom>
          <a:solidFill>
            <a:srgbClr val="0F5494"/>
          </a:solidFill>
          <a:ln w="12700" cap="flat">
            <a:noFill/>
            <a:miter lim="400000"/>
            <a:tailEnd type="triangle" w="med" len="med"/>
          </a:ln>
          <a:effectLst>
            <a:outerShdw blurRad="50800" dist="27940" dir="5400000" rotWithShape="0">
              <a:srgbClr val="000000">
                <a:alpha val="32000"/>
              </a:srgbClr>
            </a:outerShdw>
          </a:effectLst>
        </p:spPr>
        <p:txBody>
          <a:bodyPr wrap="square" lIns="0" tIns="0" rIns="0" bIns="0" numCol="1" anchor="ctr">
            <a:noAutofit/>
          </a:bodyPr>
          <a:lstStyle/>
          <a:p>
            <a:pPr lvl="0">
              <a:defRPr sz="1800">
                <a:latin typeface="Verdana"/>
                <a:ea typeface="Verdana"/>
                <a:cs typeface="Verdana"/>
                <a:sym typeface="Verdana"/>
              </a:defRPr>
            </a:pPr>
            <a:endParaRPr sz="1350"/>
          </a:p>
        </p:txBody>
      </p:sp>
      <p:sp>
        <p:nvSpPr>
          <p:cNvPr id="39" name="Rectangle 28">
            <a:extLst>
              <a:ext uri="{FF2B5EF4-FFF2-40B4-BE49-F238E27FC236}">
                <a16:creationId xmlns:a16="http://schemas.microsoft.com/office/drawing/2014/main" id="{87ECBBA2-38B7-444B-8D21-84B769626763}"/>
              </a:ext>
            </a:extLst>
          </p:cNvPr>
          <p:cNvSpPr/>
          <p:nvPr/>
        </p:nvSpPr>
        <p:spPr>
          <a:xfrm>
            <a:off x="4998057" y="5150922"/>
            <a:ext cx="2169184" cy="415498"/>
          </a:xfrm>
          <a:prstGeom prst="rect">
            <a:avLst/>
          </a:prstGeom>
          <a:solidFill>
            <a:srgbClr val="0F5494"/>
          </a:solidFill>
        </p:spPr>
        <p:txBody>
          <a:bodyPr wrap="none">
            <a:spAutoFit/>
          </a:bodyPr>
          <a:lstStyle/>
          <a:p>
            <a:pPr lvl="0">
              <a:defRPr sz="1800">
                <a:solidFill>
                  <a:srgbClr val="000000"/>
                </a:solidFill>
              </a:defRPr>
            </a:pPr>
            <a:r>
              <a:rPr lang="en-US" sz="2100" dirty="0">
                <a:solidFill>
                  <a:schemeClr val="bg1"/>
                </a:solidFill>
                <a:latin typeface="+mj-lt"/>
              </a:rPr>
              <a:t>Fulfill obligations</a:t>
            </a:r>
          </a:p>
        </p:txBody>
      </p:sp>
      <p:sp>
        <p:nvSpPr>
          <p:cNvPr id="40" name="Rectangle 29">
            <a:extLst>
              <a:ext uri="{FF2B5EF4-FFF2-40B4-BE49-F238E27FC236}">
                <a16:creationId xmlns:a16="http://schemas.microsoft.com/office/drawing/2014/main" id="{AF2F0CF4-A4BF-42CC-B204-D1759FC4E2D7}"/>
              </a:ext>
            </a:extLst>
          </p:cNvPr>
          <p:cNvSpPr/>
          <p:nvPr/>
        </p:nvSpPr>
        <p:spPr>
          <a:xfrm>
            <a:off x="7691836" y="4330901"/>
            <a:ext cx="1286776" cy="646331"/>
          </a:xfrm>
          <a:prstGeom prst="rect">
            <a:avLst/>
          </a:prstGeom>
        </p:spPr>
        <p:txBody>
          <a:bodyPr wrap="square">
            <a:spAutoFit/>
          </a:bodyPr>
          <a:lstStyle/>
          <a:p>
            <a:pPr lvl="0" algn="ctr">
              <a:defRPr sz="1800">
                <a:solidFill>
                  <a:srgbClr val="000000"/>
                </a:solidFill>
              </a:defRPr>
            </a:pPr>
            <a:r>
              <a:rPr lang="en-US" sz="1800" b="1" dirty="0">
                <a:solidFill>
                  <a:srgbClr val="0F5494"/>
                </a:solidFill>
                <a:latin typeface="+mj-lt"/>
              </a:rPr>
              <a:t>Capacity building</a:t>
            </a:r>
          </a:p>
        </p:txBody>
      </p:sp>
      <p:sp>
        <p:nvSpPr>
          <p:cNvPr id="13" name="Shape 1243">
            <a:extLst>
              <a:ext uri="{FF2B5EF4-FFF2-40B4-BE49-F238E27FC236}">
                <a16:creationId xmlns:a16="http://schemas.microsoft.com/office/drawing/2014/main" id="{3930817F-E5E3-463A-9F74-56B1842971EB}"/>
              </a:ext>
            </a:extLst>
          </p:cNvPr>
          <p:cNvSpPr/>
          <p:nvPr/>
        </p:nvSpPr>
        <p:spPr>
          <a:xfrm>
            <a:off x="4399830" y="2406526"/>
            <a:ext cx="3278567" cy="594129"/>
          </a:xfrm>
          <a:custGeom>
            <a:avLst/>
            <a:gdLst/>
            <a:ahLst/>
            <a:cxnLst>
              <a:cxn ang="0">
                <a:pos x="wd2" y="hd2"/>
              </a:cxn>
              <a:cxn ang="5400000">
                <a:pos x="wd2" y="hd2"/>
              </a:cxn>
              <a:cxn ang="10800000">
                <a:pos x="wd2" y="hd2"/>
              </a:cxn>
              <a:cxn ang="16200000">
                <a:pos x="wd2" y="hd2"/>
              </a:cxn>
            </a:cxnLst>
            <a:rect l="0" t="0" r="r" b="b"/>
            <a:pathLst>
              <a:path w="21600" h="21600" extrusionOk="0">
                <a:moveTo>
                  <a:pt x="17416" y="21600"/>
                </a:moveTo>
                <a:lnTo>
                  <a:pt x="12348" y="14400"/>
                </a:lnTo>
                <a:lnTo>
                  <a:pt x="15017" y="14400"/>
                </a:lnTo>
                <a:cubicBezTo>
                  <a:pt x="13925" y="5770"/>
                  <a:pt x="11005" y="0"/>
                  <a:pt x="7730" y="0"/>
                </a:cubicBezTo>
                <a:lnTo>
                  <a:pt x="11644" y="0"/>
                </a:lnTo>
                <a:cubicBezTo>
                  <a:pt x="14920" y="0"/>
                  <a:pt x="17839" y="5770"/>
                  <a:pt x="18931" y="14400"/>
                </a:cubicBezTo>
                <a:lnTo>
                  <a:pt x="21600" y="14400"/>
                </a:lnTo>
                <a:close/>
                <a:moveTo>
                  <a:pt x="9687" y="704"/>
                </a:moveTo>
                <a:cubicBezTo>
                  <a:pt x="6286" y="3191"/>
                  <a:pt x="3914" y="11777"/>
                  <a:pt x="3914" y="21600"/>
                </a:cubicBezTo>
                <a:lnTo>
                  <a:pt x="0" y="21600"/>
                </a:lnTo>
                <a:cubicBezTo>
                  <a:pt x="0" y="9671"/>
                  <a:pt x="3461" y="0"/>
                  <a:pt x="7730" y="0"/>
                </a:cubicBezTo>
                <a:cubicBezTo>
                  <a:pt x="8390" y="0"/>
                  <a:pt x="9048" y="237"/>
                  <a:pt x="9687" y="704"/>
                </a:cubicBezTo>
                <a:close/>
              </a:path>
            </a:pathLst>
          </a:custGeom>
          <a:solidFill>
            <a:srgbClr val="0F5494"/>
          </a:solidFill>
          <a:ln w="12700" cap="flat">
            <a:noFill/>
            <a:miter lim="400000"/>
            <a:tailEnd type="triangle" w="med" len="med"/>
          </a:ln>
          <a:effectLst>
            <a:outerShdw blurRad="50800" dist="27940" dir="5400000" rotWithShape="0">
              <a:srgbClr val="000000">
                <a:alpha val="32000"/>
              </a:srgbClr>
            </a:outerShdw>
          </a:effectLst>
        </p:spPr>
        <p:txBody>
          <a:bodyPr wrap="square" lIns="0" tIns="0" rIns="0" bIns="0" numCol="1" anchor="ctr">
            <a:noAutofit/>
          </a:bodyPr>
          <a:lstStyle/>
          <a:p>
            <a:pPr lvl="0">
              <a:defRPr sz="1800">
                <a:latin typeface="Verdana"/>
                <a:ea typeface="Verdana"/>
                <a:cs typeface="Verdana"/>
                <a:sym typeface="Verdana"/>
              </a:defRPr>
            </a:pPr>
            <a:endParaRPr sz="1350"/>
          </a:p>
        </p:txBody>
      </p:sp>
      <p:sp>
        <p:nvSpPr>
          <p:cNvPr id="41" name="Rectangle 30">
            <a:extLst>
              <a:ext uri="{FF2B5EF4-FFF2-40B4-BE49-F238E27FC236}">
                <a16:creationId xmlns:a16="http://schemas.microsoft.com/office/drawing/2014/main" id="{7C8751DA-B469-42AE-917A-C0C5A42CDDEE}"/>
              </a:ext>
            </a:extLst>
          </p:cNvPr>
          <p:cNvSpPr/>
          <p:nvPr/>
        </p:nvSpPr>
        <p:spPr>
          <a:xfrm>
            <a:off x="5114139" y="1821978"/>
            <a:ext cx="1603324" cy="415498"/>
          </a:xfrm>
          <a:prstGeom prst="rect">
            <a:avLst/>
          </a:prstGeom>
          <a:solidFill>
            <a:srgbClr val="0F5494"/>
          </a:solidFill>
        </p:spPr>
        <p:txBody>
          <a:bodyPr wrap="none">
            <a:spAutoFit/>
          </a:bodyPr>
          <a:lstStyle/>
          <a:p>
            <a:pPr lvl="0">
              <a:defRPr sz="1800">
                <a:solidFill>
                  <a:srgbClr val="000000"/>
                </a:solidFill>
              </a:defRPr>
            </a:pPr>
            <a:r>
              <a:rPr lang="en-US" sz="2100" dirty="0">
                <a:solidFill>
                  <a:schemeClr val="bg1"/>
                </a:solidFill>
                <a:latin typeface="+mj-lt"/>
              </a:rPr>
              <a:t>Claim rights</a:t>
            </a:r>
          </a:p>
        </p:txBody>
      </p:sp>
      <p:sp>
        <p:nvSpPr>
          <p:cNvPr id="42" name="Rectangle 31">
            <a:extLst>
              <a:ext uri="{FF2B5EF4-FFF2-40B4-BE49-F238E27FC236}">
                <a16:creationId xmlns:a16="http://schemas.microsoft.com/office/drawing/2014/main" id="{319DCC8D-7476-497D-9001-DCE50E038E29}"/>
              </a:ext>
            </a:extLst>
          </p:cNvPr>
          <p:cNvSpPr/>
          <p:nvPr/>
        </p:nvSpPr>
        <p:spPr>
          <a:xfrm>
            <a:off x="2365082" y="2764844"/>
            <a:ext cx="1788724" cy="369332"/>
          </a:xfrm>
          <a:prstGeom prst="rect">
            <a:avLst/>
          </a:prstGeom>
        </p:spPr>
        <p:txBody>
          <a:bodyPr wrap="square">
            <a:spAutoFit/>
          </a:bodyPr>
          <a:lstStyle/>
          <a:p>
            <a:pPr lvl="0" algn="ctr">
              <a:defRPr sz="1800">
                <a:solidFill>
                  <a:srgbClr val="000000"/>
                </a:solidFill>
              </a:defRPr>
            </a:pPr>
            <a:r>
              <a:rPr lang="en-US" sz="1800" b="1" dirty="0">
                <a:solidFill>
                  <a:srgbClr val="0F5494"/>
                </a:solidFill>
                <a:latin typeface="+mj-lt"/>
              </a:rPr>
              <a:t>Empowerment </a:t>
            </a:r>
          </a:p>
        </p:txBody>
      </p:sp>
      <p:sp>
        <p:nvSpPr>
          <p:cNvPr id="43" name="Rectangle 14">
            <a:extLst>
              <a:ext uri="{FF2B5EF4-FFF2-40B4-BE49-F238E27FC236}">
                <a16:creationId xmlns:a16="http://schemas.microsoft.com/office/drawing/2014/main" id="{B519DE19-93BD-4EBC-AD20-B082A7789C14}"/>
              </a:ext>
            </a:extLst>
          </p:cNvPr>
          <p:cNvSpPr/>
          <p:nvPr/>
        </p:nvSpPr>
        <p:spPr>
          <a:xfrm>
            <a:off x="301516" y="1907945"/>
            <a:ext cx="18900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1050"/>
          </a:p>
        </p:txBody>
      </p:sp>
      <p:sp>
        <p:nvSpPr>
          <p:cNvPr id="44" name="Rectangle 25">
            <a:extLst>
              <a:ext uri="{FF2B5EF4-FFF2-40B4-BE49-F238E27FC236}">
                <a16:creationId xmlns:a16="http://schemas.microsoft.com/office/drawing/2014/main" id="{6F493A63-2192-4C42-9F3C-D43E8EB6CBB3}"/>
              </a:ext>
            </a:extLst>
          </p:cNvPr>
          <p:cNvSpPr/>
          <p:nvPr/>
        </p:nvSpPr>
        <p:spPr>
          <a:xfrm>
            <a:off x="0" y="1907050"/>
            <a:ext cx="301517" cy="3427175"/>
          </a:xfrm>
          <a:prstGeom prst="rect">
            <a:avLst/>
          </a:prstGeom>
          <a:solidFill>
            <a:srgbClr val="44546A"/>
          </a:solidFill>
          <a:ln>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1050"/>
          </a:p>
        </p:txBody>
      </p:sp>
      <p:sp>
        <p:nvSpPr>
          <p:cNvPr id="45" name="Shape 1076">
            <a:extLst>
              <a:ext uri="{FF2B5EF4-FFF2-40B4-BE49-F238E27FC236}">
                <a16:creationId xmlns:a16="http://schemas.microsoft.com/office/drawing/2014/main" id="{848999C2-82DA-402C-B2B5-8CBABD63B14D}"/>
              </a:ext>
            </a:extLst>
          </p:cNvPr>
          <p:cNvSpPr txBox="1">
            <a:spLocks/>
          </p:cNvSpPr>
          <p:nvPr/>
        </p:nvSpPr>
        <p:spPr>
          <a:xfrm>
            <a:off x="398755" y="2148549"/>
            <a:ext cx="1671300" cy="3097821"/>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defRPr sz="1800">
                <a:solidFill>
                  <a:srgbClr val="000000"/>
                </a:solidFill>
              </a:defRPr>
            </a:pPr>
            <a:r>
              <a:rPr lang="en-US" sz="2700" dirty="0" smtClean="0">
                <a:solidFill>
                  <a:schemeClr val="bg1"/>
                </a:solidFill>
                <a:ea typeface="Verdana" panose="020B0604030504040204" pitchFamily="34" charset="0"/>
              </a:rPr>
              <a:t>Stake-holders analysis</a:t>
            </a:r>
            <a:endParaRPr lang="en-US" sz="2700" dirty="0">
              <a:solidFill>
                <a:schemeClr val="bg1"/>
              </a:solidFill>
              <a:ea typeface="Verdana" panose="020B0604030504040204" pitchFamily="34" charset="0"/>
            </a:endParaRPr>
          </a:p>
          <a:p>
            <a:pPr algn="r">
              <a:defRPr sz="1800">
                <a:solidFill>
                  <a:srgbClr val="000000"/>
                </a:solidFill>
              </a:defRPr>
            </a:pPr>
            <a:endParaRPr lang="en-US" sz="2700" b="1" dirty="0">
              <a:solidFill>
                <a:schemeClr val="bg1"/>
              </a:solidFill>
            </a:endParaRPr>
          </a:p>
        </p:txBody>
      </p:sp>
    </p:spTree>
    <p:extLst>
      <p:ext uri="{BB962C8B-B14F-4D97-AF65-F5344CB8AC3E}">
        <p14:creationId xmlns:p14="http://schemas.microsoft.com/office/powerpoint/2010/main" val="1310718184"/>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66E00A1D-7391-42B8-99CD-39B51032DCD5}"/>
              </a:ext>
            </a:extLst>
          </p:cNvPr>
          <p:cNvSpPr/>
          <p:nvPr/>
        </p:nvSpPr>
        <p:spPr>
          <a:xfrm>
            <a:off x="301516" y="1907945"/>
            <a:ext cx="24165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5" name="Rectangle 25">
            <a:extLst>
              <a:ext uri="{FF2B5EF4-FFF2-40B4-BE49-F238E27FC236}">
                <a16:creationId xmlns:a16="http://schemas.microsoft.com/office/drawing/2014/main" id="{1F624F39-9606-402C-B783-FCF72C65CC37}"/>
              </a:ext>
            </a:extLst>
          </p:cNvPr>
          <p:cNvSpPr/>
          <p:nvPr/>
        </p:nvSpPr>
        <p:spPr>
          <a:xfrm>
            <a:off x="0" y="1907050"/>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6" name="Shape 1076">
            <a:extLst>
              <a:ext uri="{FF2B5EF4-FFF2-40B4-BE49-F238E27FC236}">
                <a16:creationId xmlns:a16="http://schemas.microsoft.com/office/drawing/2014/main" id="{CD6BC13E-055C-40F4-B58D-2555F5F7572F}"/>
              </a:ext>
            </a:extLst>
          </p:cNvPr>
          <p:cNvSpPr txBox="1">
            <a:spLocks/>
          </p:cNvSpPr>
          <p:nvPr/>
        </p:nvSpPr>
        <p:spPr>
          <a:xfrm>
            <a:off x="301515" y="2148549"/>
            <a:ext cx="2357464" cy="3097821"/>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defRPr sz="1800">
                <a:solidFill>
                  <a:srgbClr val="000000"/>
                </a:solidFill>
              </a:defRPr>
            </a:pPr>
            <a:r>
              <a:rPr lang="en-US" sz="2700" dirty="0" smtClean="0">
                <a:solidFill>
                  <a:schemeClr val="bg1"/>
                </a:solidFill>
                <a:ea typeface="Verdana" panose="020B0604030504040204" pitchFamily="34" charset="0"/>
              </a:rPr>
              <a:t>Duty-bearers’ </a:t>
            </a:r>
            <a:r>
              <a:rPr lang="en-US" sz="2700" dirty="0" smtClean="0">
                <a:solidFill>
                  <a:schemeClr val="bg1"/>
                </a:solidFill>
                <a:ea typeface="Verdana" panose="020B0604030504040204" pitchFamily="34" charset="0"/>
              </a:rPr>
              <a:t>capacities to respect, protect </a:t>
            </a:r>
            <a:r>
              <a:rPr lang="en-US" sz="2700" dirty="0" smtClean="0">
                <a:solidFill>
                  <a:schemeClr val="bg1"/>
                </a:solidFill>
                <a:ea typeface="Verdana" panose="020B0604030504040204" pitchFamily="34" charset="0"/>
              </a:rPr>
              <a:t>&amp; </a:t>
            </a:r>
            <a:r>
              <a:rPr lang="en-US" sz="2700" dirty="0" err="1" smtClean="0">
                <a:solidFill>
                  <a:schemeClr val="bg1"/>
                </a:solidFill>
                <a:ea typeface="Verdana" panose="020B0604030504040204" pitchFamily="34" charset="0"/>
              </a:rPr>
              <a:t>realise</a:t>
            </a:r>
            <a:r>
              <a:rPr lang="en-US" sz="2700" dirty="0" smtClean="0">
                <a:solidFill>
                  <a:schemeClr val="bg1"/>
                </a:solidFill>
                <a:ea typeface="Verdana" panose="020B0604030504040204" pitchFamily="34" charset="0"/>
              </a:rPr>
              <a:t> </a:t>
            </a:r>
            <a:endParaRPr lang="en-US" sz="2700" dirty="0">
              <a:solidFill>
                <a:schemeClr val="bg1"/>
              </a:solidFill>
              <a:ea typeface="Verdana" panose="020B0604030504040204" pitchFamily="34" charset="0"/>
            </a:endParaRPr>
          </a:p>
          <a:p>
            <a:pPr algn="r">
              <a:defRPr sz="1800">
                <a:solidFill>
                  <a:srgbClr val="000000"/>
                </a:solidFill>
              </a:defRPr>
            </a:pPr>
            <a:r>
              <a:rPr lang="en-US" sz="2700" dirty="0" smtClean="0">
                <a:solidFill>
                  <a:schemeClr val="bg1"/>
                </a:solidFill>
                <a:ea typeface="Verdana" panose="020B0604030504040204" pitchFamily="34" charset="0"/>
              </a:rPr>
              <a:t>human rights</a:t>
            </a:r>
            <a:endParaRPr lang="en-US" sz="2700" b="1" dirty="0">
              <a:solidFill>
                <a:schemeClr val="bg1"/>
              </a:solidFill>
            </a:endParaRPr>
          </a:p>
        </p:txBody>
      </p:sp>
      <p:sp>
        <p:nvSpPr>
          <p:cNvPr id="25" name="Rectangle 8">
            <a:extLst>
              <a:ext uri="{FF2B5EF4-FFF2-40B4-BE49-F238E27FC236}">
                <a16:creationId xmlns:a16="http://schemas.microsoft.com/office/drawing/2014/main" id="{976339FB-48EB-411A-8C07-F4784781A55D}"/>
              </a:ext>
            </a:extLst>
          </p:cNvPr>
          <p:cNvSpPr/>
          <p:nvPr/>
        </p:nvSpPr>
        <p:spPr>
          <a:xfrm>
            <a:off x="2883269" y="2148549"/>
            <a:ext cx="5943735" cy="2893100"/>
          </a:xfrm>
          <a:prstGeom prst="rect">
            <a:avLst/>
          </a:prstGeom>
        </p:spPr>
        <p:txBody>
          <a:bodyPr wrap="square">
            <a:spAutoFit/>
          </a:bodyPr>
          <a:lstStyle/>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800" dirty="0" smtClean="0">
                <a:solidFill>
                  <a:srgbClr val="0F5494"/>
                </a:solidFill>
              </a:rPr>
              <a:t>Does the State comply with their own rules regarding compensation for forced eviction in preparation </a:t>
            </a:r>
            <a:r>
              <a:rPr lang="en-US" sz="1800" dirty="0" smtClean="0">
                <a:solidFill>
                  <a:srgbClr val="0F5494"/>
                </a:solidFill>
              </a:rPr>
              <a:t>of a new </a:t>
            </a:r>
            <a:r>
              <a:rPr lang="en-US" sz="1800" dirty="0">
                <a:solidFill>
                  <a:srgbClr val="0F5494"/>
                </a:solidFill>
              </a:rPr>
              <a:t>power </a:t>
            </a:r>
            <a:r>
              <a:rPr lang="en-US" sz="1800" dirty="0" smtClean="0">
                <a:solidFill>
                  <a:srgbClr val="0F5494"/>
                </a:solidFill>
              </a:rPr>
              <a:t>plant?</a:t>
            </a:r>
            <a:r>
              <a:rPr lang="en-US" sz="1800" dirty="0">
                <a:solidFill>
                  <a:srgbClr val="0F5494"/>
                </a:solidFill>
              </a:rPr>
              <a:t> </a:t>
            </a: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800" dirty="0" smtClean="0">
                <a:solidFill>
                  <a:srgbClr val="0F5494"/>
                </a:solidFill>
              </a:rPr>
              <a:t>Does the Government </a:t>
            </a:r>
            <a:r>
              <a:rPr lang="en-US" sz="1800" dirty="0" smtClean="0">
                <a:solidFill>
                  <a:srgbClr val="0F5494"/>
                </a:solidFill>
              </a:rPr>
              <a:t>have an </a:t>
            </a:r>
            <a:r>
              <a:rPr lang="en-US" sz="1800" dirty="0" smtClean="0">
                <a:solidFill>
                  <a:srgbClr val="0F5494"/>
                </a:solidFill>
              </a:rPr>
              <a:t>operating inspection and sanction mechanism controlling </a:t>
            </a:r>
            <a:r>
              <a:rPr lang="en-US" sz="1800" dirty="0" smtClean="0">
                <a:solidFill>
                  <a:srgbClr val="0F5494"/>
                </a:solidFill>
              </a:rPr>
              <a:t>construction </a:t>
            </a:r>
            <a:r>
              <a:rPr lang="en-US" sz="1800" dirty="0" smtClean="0">
                <a:solidFill>
                  <a:srgbClr val="0F5494"/>
                </a:solidFill>
              </a:rPr>
              <a:t>firms on their use of child </a:t>
            </a:r>
            <a:r>
              <a:rPr lang="en-US" sz="1800" dirty="0" err="1" smtClean="0">
                <a:solidFill>
                  <a:srgbClr val="0F5494"/>
                </a:solidFill>
              </a:rPr>
              <a:t>labour</a:t>
            </a:r>
            <a:r>
              <a:rPr lang="en-US" sz="1800" dirty="0">
                <a:solidFill>
                  <a:srgbClr val="0F5494"/>
                </a:solidFill>
              </a:rPr>
              <a:t>?</a:t>
            </a:r>
            <a:endParaRPr lang="en-US" sz="1800" dirty="0" smtClean="0">
              <a:solidFill>
                <a:srgbClr val="0F5494"/>
              </a:solidFill>
            </a:endParaRP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800" dirty="0" smtClean="0">
                <a:solidFill>
                  <a:srgbClr val="0F5494"/>
                </a:solidFill>
              </a:rPr>
              <a:t>Is the Government, through their investments in the water sector, progressively realizing the right for all people to access drinking water, also in rural areas? </a:t>
            </a:r>
            <a:endParaRPr lang="en-US" sz="1800" dirty="0">
              <a:solidFill>
                <a:srgbClr val="0F5494"/>
              </a:solidFill>
            </a:endParaRPr>
          </a:p>
        </p:txBody>
      </p:sp>
    </p:spTree>
    <p:extLst>
      <p:ext uri="{BB962C8B-B14F-4D97-AF65-F5344CB8AC3E}">
        <p14:creationId xmlns:p14="http://schemas.microsoft.com/office/powerpoint/2010/main" val="1163854917"/>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66E00A1D-7391-42B8-99CD-39B51032DCD5}"/>
              </a:ext>
            </a:extLst>
          </p:cNvPr>
          <p:cNvSpPr/>
          <p:nvPr/>
        </p:nvSpPr>
        <p:spPr>
          <a:xfrm>
            <a:off x="301516" y="1907945"/>
            <a:ext cx="24165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5" name="Rectangle 25">
            <a:extLst>
              <a:ext uri="{FF2B5EF4-FFF2-40B4-BE49-F238E27FC236}">
                <a16:creationId xmlns:a16="http://schemas.microsoft.com/office/drawing/2014/main" id="{1F624F39-9606-402C-B783-FCF72C65CC37}"/>
              </a:ext>
            </a:extLst>
          </p:cNvPr>
          <p:cNvSpPr/>
          <p:nvPr/>
        </p:nvSpPr>
        <p:spPr>
          <a:xfrm>
            <a:off x="0" y="1907050"/>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6" name="Shape 1076">
            <a:extLst>
              <a:ext uri="{FF2B5EF4-FFF2-40B4-BE49-F238E27FC236}">
                <a16:creationId xmlns:a16="http://schemas.microsoft.com/office/drawing/2014/main" id="{CD6BC13E-055C-40F4-B58D-2555F5F7572F}"/>
              </a:ext>
            </a:extLst>
          </p:cNvPr>
          <p:cNvSpPr txBox="1">
            <a:spLocks/>
          </p:cNvSpPr>
          <p:nvPr/>
        </p:nvSpPr>
        <p:spPr>
          <a:xfrm>
            <a:off x="301515" y="2148549"/>
            <a:ext cx="2357464" cy="3097821"/>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defRPr sz="1800">
                <a:solidFill>
                  <a:srgbClr val="000000"/>
                </a:solidFill>
              </a:defRPr>
            </a:pPr>
            <a:r>
              <a:rPr lang="en-US" sz="2700" dirty="0" smtClean="0">
                <a:solidFill>
                  <a:schemeClr val="bg1"/>
                </a:solidFill>
                <a:ea typeface="Verdana" panose="020B0604030504040204" pitchFamily="34" charset="0"/>
              </a:rPr>
              <a:t>People’s </a:t>
            </a:r>
            <a:r>
              <a:rPr lang="en-US" sz="2700" dirty="0" smtClean="0">
                <a:solidFill>
                  <a:schemeClr val="bg1"/>
                </a:solidFill>
                <a:ea typeface="Verdana" panose="020B0604030504040204" pitchFamily="34" charset="0"/>
              </a:rPr>
              <a:t>capacities to know, claim &amp; enjoy their human </a:t>
            </a:r>
            <a:r>
              <a:rPr lang="en-US" sz="2700" dirty="0" smtClean="0">
                <a:solidFill>
                  <a:schemeClr val="bg1"/>
                </a:solidFill>
                <a:ea typeface="Verdana" panose="020B0604030504040204" pitchFamily="34" charset="0"/>
              </a:rPr>
              <a:t>rights</a:t>
            </a:r>
            <a:endParaRPr lang="en-US" sz="2700" b="1" dirty="0">
              <a:solidFill>
                <a:schemeClr val="bg1"/>
              </a:solidFill>
            </a:endParaRPr>
          </a:p>
        </p:txBody>
      </p:sp>
      <p:sp>
        <p:nvSpPr>
          <p:cNvPr id="25" name="Rectangle 8">
            <a:extLst>
              <a:ext uri="{FF2B5EF4-FFF2-40B4-BE49-F238E27FC236}">
                <a16:creationId xmlns:a16="http://schemas.microsoft.com/office/drawing/2014/main" id="{976339FB-48EB-411A-8C07-F4784781A55D}"/>
              </a:ext>
            </a:extLst>
          </p:cNvPr>
          <p:cNvSpPr/>
          <p:nvPr/>
        </p:nvSpPr>
        <p:spPr>
          <a:xfrm>
            <a:off x="2851349" y="2148549"/>
            <a:ext cx="6175766" cy="2893100"/>
          </a:xfrm>
          <a:prstGeom prst="rect">
            <a:avLst/>
          </a:prstGeom>
        </p:spPr>
        <p:txBody>
          <a:bodyPr wrap="square">
            <a:spAutoFit/>
          </a:bodyPr>
          <a:lstStyle/>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800" dirty="0" smtClean="0">
                <a:solidFill>
                  <a:srgbClr val="0F5494"/>
                </a:solidFill>
              </a:rPr>
              <a:t>Persons in need of special recognition and protection (minorities) do they know that they have the right to be informed about new infrastructure works?</a:t>
            </a:r>
            <a:endParaRPr lang="en-US" sz="1800" dirty="0">
              <a:solidFill>
                <a:srgbClr val="0F5494"/>
              </a:solidFill>
            </a:endParaRP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800" dirty="0" smtClean="0">
                <a:solidFill>
                  <a:srgbClr val="0F5494"/>
                </a:solidFill>
              </a:rPr>
              <a:t>Are illiterate </a:t>
            </a:r>
            <a:r>
              <a:rPr lang="en-US" sz="1800" dirty="0">
                <a:solidFill>
                  <a:srgbClr val="0F5494"/>
                </a:solidFill>
              </a:rPr>
              <a:t>female </a:t>
            </a:r>
            <a:r>
              <a:rPr lang="en-US" sz="1800" dirty="0" smtClean="0">
                <a:solidFill>
                  <a:srgbClr val="0F5494"/>
                </a:solidFill>
              </a:rPr>
              <a:t>heads of households </a:t>
            </a:r>
            <a:r>
              <a:rPr lang="en-US" sz="1800" dirty="0" smtClean="0">
                <a:solidFill>
                  <a:srgbClr val="0F5494"/>
                </a:solidFill>
              </a:rPr>
              <a:t>able to </a:t>
            </a:r>
            <a:r>
              <a:rPr lang="en-US" sz="1800" dirty="0">
                <a:solidFill>
                  <a:srgbClr val="0F5494"/>
                </a:solidFill>
              </a:rPr>
              <a:t>file a claim when infrastructure works generate forced </a:t>
            </a:r>
            <a:r>
              <a:rPr lang="en-US" sz="1800" dirty="0" smtClean="0">
                <a:solidFill>
                  <a:srgbClr val="0F5494"/>
                </a:solidFill>
              </a:rPr>
              <a:t>evictions and </a:t>
            </a:r>
            <a:r>
              <a:rPr lang="en-US" sz="1800" dirty="0" smtClean="0">
                <a:solidFill>
                  <a:srgbClr val="0F5494"/>
                </a:solidFill>
              </a:rPr>
              <a:t>when they </a:t>
            </a:r>
            <a:r>
              <a:rPr lang="en-US" sz="1800" dirty="0" smtClean="0">
                <a:solidFill>
                  <a:srgbClr val="0F5494"/>
                </a:solidFill>
              </a:rPr>
              <a:t>want to </a:t>
            </a:r>
            <a:r>
              <a:rPr lang="en-US" sz="1800" dirty="0" smtClean="0">
                <a:solidFill>
                  <a:srgbClr val="0F5494"/>
                </a:solidFill>
              </a:rPr>
              <a:t>receive compensation?</a:t>
            </a:r>
            <a:endParaRPr lang="en-US" sz="1800" dirty="0">
              <a:solidFill>
                <a:srgbClr val="0F5494"/>
              </a:solidFill>
            </a:endParaRPr>
          </a:p>
          <a:p>
            <a:pPr marL="266782" indent="-266782" defTabSz="665225">
              <a:spcBef>
                <a:spcPts val="675"/>
              </a:spcBef>
              <a:spcAft>
                <a:spcPts val="450"/>
              </a:spcAft>
              <a:buClr>
                <a:srgbClr val="0F5494"/>
              </a:buClr>
              <a:buFont typeface="Wingdings" panose="05000000000000000000" pitchFamily="2" charset="2"/>
              <a:buChar char="§"/>
              <a:defRPr sz="1800" i="0">
                <a:solidFill>
                  <a:srgbClr val="000000"/>
                </a:solidFill>
              </a:defRPr>
            </a:pPr>
            <a:r>
              <a:rPr lang="en-US" sz="1800" dirty="0" smtClean="0">
                <a:solidFill>
                  <a:srgbClr val="0F5494"/>
                </a:solidFill>
              </a:rPr>
              <a:t>Are girls able to use transport services in a safe way, without fear of being harassed during their trip on the bus to school?</a:t>
            </a:r>
            <a:endParaRPr lang="en-US" sz="1800" dirty="0">
              <a:solidFill>
                <a:srgbClr val="0F5494"/>
              </a:solidFill>
            </a:endParaRPr>
          </a:p>
        </p:txBody>
      </p:sp>
    </p:spTree>
    <p:extLst>
      <p:ext uri="{BB962C8B-B14F-4D97-AF65-F5344CB8AC3E}">
        <p14:creationId xmlns:p14="http://schemas.microsoft.com/office/powerpoint/2010/main" val="1890278201"/>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66E00A1D-7391-42B8-99CD-39B51032DCD5}"/>
              </a:ext>
            </a:extLst>
          </p:cNvPr>
          <p:cNvSpPr/>
          <p:nvPr/>
        </p:nvSpPr>
        <p:spPr>
          <a:xfrm>
            <a:off x="301516" y="1907945"/>
            <a:ext cx="18900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5" name="Rectangle 25">
            <a:extLst>
              <a:ext uri="{FF2B5EF4-FFF2-40B4-BE49-F238E27FC236}">
                <a16:creationId xmlns:a16="http://schemas.microsoft.com/office/drawing/2014/main" id="{1F624F39-9606-402C-B783-FCF72C65CC37}"/>
              </a:ext>
            </a:extLst>
          </p:cNvPr>
          <p:cNvSpPr/>
          <p:nvPr/>
        </p:nvSpPr>
        <p:spPr>
          <a:xfrm>
            <a:off x="0" y="1907050"/>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6" name="Shape 1076">
            <a:extLst>
              <a:ext uri="{FF2B5EF4-FFF2-40B4-BE49-F238E27FC236}">
                <a16:creationId xmlns:a16="http://schemas.microsoft.com/office/drawing/2014/main" id="{CD6BC13E-055C-40F4-B58D-2555F5F7572F}"/>
              </a:ext>
            </a:extLst>
          </p:cNvPr>
          <p:cNvSpPr txBox="1">
            <a:spLocks/>
          </p:cNvSpPr>
          <p:nvPr/>
        </p:nvSpPr>
        <p:spPr>
          <a:xfrm>
            <a:off x="398756" y="2148549"/>
            <a:ext cx="1671300" cy="3097821"/>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lnSpc>
                <a:spcPct val="100000"/>
              </a:lnSpc>
              <a:defRPr sz="1800">
                <a:solidFill>
                  <a:srgbClr val="000000"/>
                </a:solidFill>
              </a:defRPr>
            </a:pPr>
            <a:r>
              <a:rPr lang="en-US" sz="2700" dirty="0">
                <a:solidFill>
                  <a:schemeClr val="bg1"/>
                </a:solidFill>
                <a:ea typeface="Verdana" panose="020B0604030504040204" pitchFamily="34" charset="0"/>
              </a:rPr>
              <a:t>The AAAQ Frame-work</a:t>
            </a:r>
          </a:p>
          <a:p>
            <a:pPr algn="r">
              <a:lnSpc>
                <a:spcPct val="100000"/>
              </a:lnSpc>
              <a:defRPr sz="1800">
                <a:solidFill>
                  <a:srgbClr val="000000"/>
                </a:solidFill>
              </a:defRPr>
            </a:pPr>
            <a:r>
              <a:rPr lang="en-US" sz="2700" dirty="0">
                <a:solidFill>
                  <a:schemeClr val="bg1"/>
                </a:solidFill>
                <a:ea typeface="Verdana" panose="020B0604030504040204" pitchFamily="34" charset="0"/>
              </a:rPr>
              <a:t>for </a:t>
            </a:r>
            <a:r>
              <a:rPr lang="en-US" sz="2700" dirty="0" smtClean="0">
                <a:solidFill>
                  <a:schemeClr val="bg1"/>
                </a:solidFill>
                <a:ea typeface="Verdana" panose="020B0604030504040204" pitchFamily="34" charset="0"/>
              </a:rPr>
              <a:t>services &amp; products</a:t>
            </a:r>
            <a:endParaRPr lang="en-US" sz="2700" dirty="0">
              <a:solidFill>
                <a:schemeClr val="bg1"/>
              </a:solidFill>
              <a:ea typeface="Verdana" panose="020B0604030504040204" pitchFamily="34" charset="0"/>
            </a:endParaRPr>
          </a:p>
          <a:p>
            <a:pPr algn="r">
              <a:defRPr sz="1800">
                <a:solidFill>
                  <a:srgbClr val="000000"/>
                </a:solidFill>
              </a:defRPr>
            </a:pPr>
            <a:endParaRPr lang="en-US" sz="2700" b="1" dirty="0">
              <a:solidFill>
                <a:srgbClr val="FFC000"/>
              </a:solidFill>
            </a:endParaRPr>
          </a:p>
        </p:txBody>
      </p:sp>
      <p:grpSp>
        <p:nvGrpSpPr>
          <p:cNvPr id="12" name="Group 1395">
            <a:extLst>
              <a:ext uri="{FF2B5EF4-FFF2-40B4-BE49-F238E27FC236}">
                <a16:creationId xmlns:a16="http://schemas.microsoft.com/office/drawing/2014/main" id="{FC071CC3-6F21-47E9-A3E0-F9F73DF296EC}"/>
              </a:ext>
            </a:extLst>
          </p:cNvPr>
          <p:cNvGrpSpPr/>
          <p:nvPr/>
        </p:nvGrpSpPr>
        <p:grpSpPr>
          <a:xfrm>
            <a:off x="2594149" y="1770582"/>
            <a:ext cx="3060694" cy="1661049"/>
            <a:chOff x="0" y="0"/>
            <a:chExt cx="3600001" cy="1800001"/>
          </a:xfrm>
          <a:solidFill>
            <a:srgbClr val="0F5494"/>
          </a:solidFill>
          <a:effectLst/>
        </p:grpSpPr>
        <p:sp>
          <p:nvSpPr>
            <p:cNvPr id="13" name="Shape 1393">
              <a:extLst>
                <a:ext uri="{FF2B5EF4-FFF2-40B4-BE49-F238E27FC236}">
                  <a16:creationId xmlns:a16="http://schemas.microsoft.com/office/drawing/2014/main" id="{1E7C25E1-A567-4DC5-A4D5-FD8C69638BF9}"/>
                </a:ext>
              </a:extLst>
            </p:cNvPr>
            <p:cNvSpPr/>
            <p:nvPr/>
          </p:nvSpPr>
          <p:spPr>
            <a:xfrm>
              <a:off x="0" y="0"/>
              <a:ext cx="3600001" cy="1800001"/>
            </a:xfrm>
            <a:prstGeom prst="roundRect">
              <a:avLst>
                <a:gd name="adj" fmla="val 16667"/>
              </a:avLst>
            </a:prstGeom>
            <a:grpFill/>
            <a:ln w="12700" cap="flat">
              <a:solidFill>
                <a:srgbClr val="0F5494"/>
              </a:solidFill>
              <a:miter lim="400000"/>
              <a:tailEnd type="triangle" w="med" len="med"/>
            </a:ln>
            <a:effectLst>
              <a:outerShdw blurRad="50800" dist="38100" dir="2700000" rotWithShape="0">
                <a:srgbClr val="000000">
                  <a:alpha val="40000"/>
                </a:srgbClr>
              </a:outerShdw>
            </a:effectLst>
          </p:spPr>
          <p:txBody>
            <a:bodyPr wrap="square" lIns="0" tIns="0" rIns="0" bIns="0" numCol="1" anchor="ctr">
              <a:noAutofit/>
            </a:bodyPr>
            <a:lstStyle/>
            <a:p>
              <a:pPr>
                <a:spcBef>
                  <a:spcPts val="300"/>
                </a:spcBef>
                <a:defRPr sz="2000">
                  <a:latin typeface="Verdana"/>
                  <a:ea typeface="Verdana"/>
                  <a:cs typeface="Verdana"/>
                  <a:sym typeface="Verdana"/>
                </a:defRPr>
              </a:pPr>
              <a:endParaRPr sz="1500">
                <a:solidFill>
                  <a:schemeClr val="bg1"/>
                </a:solidFill>
              </a:endParaRPr>
            </a:p>
          </p:txBody>
        </p:sp>
        <p:sp>
          <p:nvSpPr>
            <p:cNvPr id="14" name="Shape 1394">
              <a:extLst>
                <a:ext uri="{FF2B5EF4-FFF2-40B4-BE49-F238E27FC236}">
                  <a16:creationId xmlns:a16="http://schemas.microsoft.com/office/drawing/2014/main" id="{5AE8281E-865E-4844-A514-3ACEAC4C48C9}"/>
                </a:ext>
              </a:extLst>
            </p:cNvPr>
            <p:cNvSpPr/>
            <p:nvPr/>
          </p:nvSpPr>
          <p:spPr>
            <a:xfrm>
              <a:off x="104603" y="96767"/>
              <a:ext cx="3390791" cy="1606469"/>
            </a:xfrm>
            <a:prstGeom prst="rect">
              <a:avLst/>
            </a:prstGeom>
            <a:grpFill/>
            <a:ln w="12700" cap="flat">
              <a:solidFill>
                <a:srgbClr val="0F5494"/>
              </a:solid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a:spcBef>
                  <a:spcPts val="450"/>
                </a:spcBef>
                <a:defRPr sz="1800"/>
              </a:pPr>
              <a:r>
                <a:rPr sz="1800" b="1" dirty="0">
                  <a:solidFill>
                    <a:schemeClr val="bg1"/>
                  </a:solidFill>
                  <a:latin typeface="+mj-lt"/>
                  <a:ea typeface="Verdana Bold"/>
                  <a:cs typeface="Verdana Bold"/>
                  <a:sym typeface="Verdana Bold"/>
                </a:rPr>
                <a:t>Availability</a:t>
              </a:r>
              <a:endParaRPr sz="1800" b="1" dirty="0">
                <a:solidFill>
                  <a:schemeClr val="bg1"/>
                </a:solidFill>
                <a:latin typeface="+mj-lt"/>
                <a:ea typeface="Verdana"/>
                <a:cs typeface="Verdana"/>
                <a:sym typeface="Verdana"/>
              </a:endParaRPr>
            </a:p>
            <a:p>
              <a:pPr algn="ctr">
                <a:spcBef>
                  <a:spcPts val="375"/>
                </a:spcBef>
                <a:defRPr sz="1800"/>
              </a:pPr>
              <a:r>
                <a:rPr lang="en-US" sz="1500" dirty="0" smtClean="0">
                  <a:solidFill>
                    <a:schemeClr val="bg1"/>
                  </a:solidFill>
                  <a:latin typeface="+mj-lt"/>
                  <a:ea typeface="Verdana"/>
                  <a:cs typeface="Verdana"/>
                  <a:sym typeface="Verdana"/>
                </a:rPr>
                <a:t>Energy services: </a:t>
              </a:r>
              <a:r>
                <a:rPr lang="en-US" sz="1500" dirty="0">
                  <a:solidFill>
                    <a:schemeClr val="bg1"/>
                  </a:solidFill>
                  <a:latin typeface="+mj-lt"/>
                  <a:ea typeface="Verdana"/>
                  <a:cs typeface="Verdana"/>
                  <a:sym typeface="Verdana"/>
                </a:rPr>
                <a:t>are </a:t>
              </a:r>
              <a:r>
                <a:rPr lang="en-US" sz="1500" dirty="0" smtClean="0">
                  <a:solidFill>
                    <a:schemeClr val="bg1"/>
                  </a:solidFill>
                  <a:latin typeface="+mj-lt"/>
                  <a:ea typeface="Verdana"/>
                  <a:cs typeface="Verdana"/>
                  <a:sym typeface="Verdana"/>
                </a:rPr>
                <a:t>they </a:t>
              </a:r>
              <a:r>
                <a:rPr lang="en-US" sz="1500" dirty="0" smtClean="0">
                  <a:solidFill>
                    <a:schemeClr val="bg1"/>
                  </a:solidFill>
                  <a:latin typeface="+mj-lt"/>
                  <a:ea typeface="Verdana"/>
                  <a:cs typeface="Verdana"/>
                  <a:sym typeface="Verdana"/>
                </a:rPr>
                <a:t>delivered </a:t>
              </a:r>
              <a:r>
                <a:rPr lang="en-US" sz="1500" dirty="0" smtClean="0">
                  <a:solidFill>
                    <a:schemeClr val="bg1"/>
                  </a:solidFill>
                  <a:latin typeface="+mj-lt"/>
                  <a:ea typeface="Verdana"/>
                  <a:cs typeface="Verdana"/>
                  <a:sym typeface="Verdana"/>
                </a:rPr>
                <a:t>on </a:t>
              </a:r>
              <a:r>
                <a:rPr lang="en-US" sz="1500" dirty="0">
                  <a:solidFill>
                    <a:schemeClr val="bg1"/>
                  </a:solidFill>
                  <a:latin typeface="+mj-lt"/>
                  <a:ea typeface="Verdana"/>
                  <a:cs typeface="Verdana"/>
                  <a:sym typeface="Verdana"/>
                </a:rPr>
                <a:t>a regular </a:t>
              </a:r>
              <a:r>
                <a:rPr lang="en-US" sz="1500" dirty="0" smtClean="0">
                  <a:solidFill>
                    <a:schemeClr val="bg1"/>
                  </a:solidFill>
                  <a:latin typeface="+mj-lt"/>
                  <a:ea typeface="Verdana"/>
                  <a:cs typeface="Verdana"/>
                  <a:sym typeface="Verdana"/>
                </a:rPr>
                <a:t>basis</a:t>
              </a:r>
              <a:r>
                <a:rPr lang="en-US" sz="1500" dirty="0">
                  <a:solidFill>
                    <a:schemeClr val="bg1"/>
                  </a:solidFill>
                  <a:latin typeface="+mj-lt"/>
                  <a:ea typeface="Verdana"/>
                  <a:cs typeface="Verdana"/>
                  <a:sym typeface="Verdana"/>
                </a:rPr>
                <a:t>, </a:t>
              </a:r>
              <a:r>
                <a:rPr lang="en-US" sz="1500" dirty="0" smtClean="0">
                  <a:solidFill>
                    <a:schemeClr val="bg1"/>
                  </a:solidFill>
                  <a:latin typeface="+mj-lt"/>
                  <a:ea typeface="Verdana"/>
                  <a:cs typeface="Verdana"/>
                  <a:sym typeface="Verdana"/>
                </a:rPr>
                <a:t>in sufficient quantity, for </a:t>
              </a:r>
              <a:r>
                <a:rPr lang="en-US" sz="1500" dirty="0">
                  <a:solidFill>
                    <a:schemeClr val="bg1"/>
                  </a:solidFill>
                  <a:latin typeface="+mj-lt"/>
                  <a:ea typeface="Verdana"/>
                  <a:cs typeface="Verdana"/>
                  <a:sym typeface="Verdana"/>
                </a:rPr>
                <a:t>all</a:t>
              </a:r>
              <a:r>
                <a:rPr lang="en-US" sz="1500" dirty="0" smtClean="0">
                  <a:solidFill>
                    <a:schemeClr val="bg1"/>
                  </a:solidFill>
                  <a:latin typeface="+mj-lt"/>
                  <a:ea typeface="Verdana"/>
                  <a:cs typeface="Verdana"/>
                  <a:sym typeface="Verdana"/>
                </a:rPr>
                <a:t>? Is the equipment  maintained frequently?</a:t>
              </a:r>
              <a:endParaRPr lang="en-US" sz="1500" dirty="0">
                <a:solidFill>
                  <a:schemeClr val="bg1"/>
                </a:solidFill>
                <a:latin typeface="+mj-lt"/>
                <a:ea typeface="Verdana"/>
                <a:cs typeface="Verdana"/>
                <a:sym typeface="Verdana"/>
              </a:endParaRPr>
            </a:p>
          </p:txBody>
        </p:sp>
      </p:grpSp>
      <p:grpSp>
        <p:nvGrpSpPr>
          <p:cNvPr id="22" name="Group 1404">
            <a:extLst>
              <a:ext uri="{FF2B5EF4-FFF2-40B4-BE49-F238E27FC236}">
                <a16:creationId xmlns:a16="http://schemas.microsoft.com/office/drawing/2014/main" id="{90211EEB-AB61-454C-A701-407B3EEF0688}"/>
              </a:ext>
            </a:extLst>
          </p:cNvPr>
          <p:cNvGrpSpPr/>
          <p:nvPr/>
        </p:nvGrpSpPr>
        <p:grpSpPr>
          <a:xfrm>
            <a:off x="2594148" y="3645560"/>
            <a:ext cx="3060695" cy="1600809"/>
            <a:chOff x="0" y="0"/>
            <a:chExt cx="3600001" cy="1800001"/>
          </a:xfrm>
          <a:solidFill>
            <a:srgbClr val="7D3213"/>
          </a:solidFill>
          <a:effectLst/>
        </p:grpSpPr>
        <p:sp>
          <p:nvSpPr>
            <p:cNvPr id="23" name="Shape 1402">
              <a:extLst>
                <a:ext uri="{FF2B5EF4-FFF2-40B4-BE49-F238E27FC236}">
                  <a16:creationId xmlns:a16="http://schemas.microsoft.com/office/drawing/2014/main" id="{08E4B9F7-C4C9-4894-A0DF-14261938624B}"/>
                </a:ext>
              </a:extLst>
            </p:cNvPr>
            <p:cNvSpPr/>
            <p:nvPr/>
          </p:nvSpPr>
          <p:spPr>
            <a:xfrm>
              <a:off x="0" y="0"/>
              <a:ext cx="3600001" cy="1800001"/>
            </a:xfrm>
            <a:prstGeom prst="roundRect">
              <a:avLst>
                <a:gd name="adj" fmla="val 16667"/>
              </a:avLst>
            </a:prstGeom>
            <a:solidFill>
              <a:srgbClr val="0F5494"/>
            </a:solidFill>
            <a:ln w="12700" cap="flat">
              <a:noFill/>
              <a:miter lim="400000"/>
              <a:tailEnd type="triangle" w="med" len="med"/>
            </a:ln>
            <a:effectLst>
              <a:outerShdw blurRad="50800" dist="38100" dir="2700000" rotWithShape="0">
                <a:srgbClr val="000000">
                  <a:alpha val="40000"/>
                </a:srgbClr>
              </a:outerShdw>
            </a:effectLst>
          </p:spPr>
          <p:txBody>
            <a:bodyPr wrap="square" lIns="0" tIns="0" rIns="0" bIns="0" numCol="1" anchor="ctr">
              <a:noAutofit/>
            </a:bodyPr>
            <a:lstStyle/>
            <a:p>
              <a:pPr>
                <a:spcBef>
                  <a:spcPts val="300"/>
                </a:spcBef>
                <a:defRPr sz="2000">
                  <a:latin typeface="Verdana"/>
                  <a:ea typeface="Verdana"/>
                  <a:cs typeface="Verdana"/>
                  <a:sym typeface="Verdana"/>
                </a:defRPr>
              </a:pPr>
              <a:endParaRPr sz="1500">
                <a:solidFill>
                  <a:schemeClr val="bg1"/>
                </a:solidFill>
              </a:endParaRPr>
            </a:p>
          </p:txBody>
        </p:sp>
        <p:sp>
          <p:nvSpPr>
            <p:cNvPr id="24" name="Shape 1403">
              <a:extLst>
                <a:ext uri="{FF2B5EF4-FFF2-40B4-BE49-F238E27FC236}">
                  <a16:creationId xmlns:a16="http://schemas.microsoft.com/office/drawing/2014/main" id="{46CF107D-25FE-4823-A19B-6A301B0A2ACB}"/>
                </a:ext>
              </a:extLst>
            </p:cNvPr>
            <p:cNvSpPr/>
            <p:nvPr/>
          </p:nvSpPr>
          <p:spPr>
            <a:xfrm>
              <a:off x="103228" y="217904"/>
              <a:ext cx="3390793" cy="1407367"/>
            </a:xfrm>
            <a:prstGeom prst="rect">
              <a:avLst/>
            </a:prstGeom>
            <a:solidFill>
              <a:srgbClr val="0F5494"/>
            </a:solidFill>
            <a:ln w="12700" cap="flat">
              <a:solidFill>
                <a:srgbClr val="0F5494"/>
              </a:solid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a:spcBef>
                  <a:spcPts val="450"/>
                </a:spcBef>
                <a:defRPr sz="1800"/>
              </a:pPr>
              <a:r>
                <a:rPr sz="1800" b="1" dirty="0">
                  <a:solidFill>
                    <a:schemeClr val="bg1"/>
                  </a:solidFill>
                  <a:latin typeface="+mj-lt"/>
                  <a:ea typeface="Verdana Bold"/>
                  <a:cs typeface="Verdana Bold"/>
                  <a:sym typeface="Verdana Bold"/>
                </a:rPr>
                <a:t>Acceptability</a:t>
              </a:r>
              <a:endParaRPr sz="1800" b="1" dirty="0">
                <a:solidFill>
                  <a:schemeClr val="bg1"/>
                </a:solidFill>
                <a:latin typeface="+mj-lt"/>
                <a:ea typeface="Verdana"/>
                <a:cs typeface="Verdana"/>
                <a:sym typeface="Verdana"/>
              </a:endParaRPr>
            </a:p>
            <a:p>
              <a:pPr algn="ctr">
                <a:spcBef>
                  <a:spcPts val="375"/>
                </a:spcBef>
                <a:defRPr sz="1800"/>
              </a:pPr>
              <a:r>
                <a:rPr lang="fr-BE" sz="1500" dirty="0" smtClean="0">
                  <a:solidFill>
                    <a:schemeClr val="bg1"/>
                  </a:solidFill>
                  <a:latin typeface="+mj-lt"/>
                  <a:ea typeface="Verdana"/>
                  <a:cs typeface="Verdana"/>
                  <a:sym typeface="Verdana"/>
                </a:rPr>
                <a:t>Infrastructure </a:t>
              </a:r>
              <a:r>
                <a:rPr lang="fr-BE" sz="1500" dirty="0" err="1" smtClean="0">
                  <a:solidFill>
                    <a:schemeClr val="bg1"/>
                  </a:solidFill>
                  <a:latin typeface="+mj-lt"/>
                  <a:ea typeface="Verdana"/>
                  <a:cs typeface="Verdana"/>
                  <a:sym typeface="Verdana"/>
                </a:rPr>
                <a:t>works</a:t>
              </a:r>
              <a:r>
                <a:rPr lang="fr-BE" sz="1500" dirty="0" smtClean="0">
                  <a:solidFill>
                    <a:schemeClr val="bg1"/>
                  </a:solidFill>
                  <a:latin typeface="+mj-lt"/>
                  <a:ea typeface="Verdana"/>
                  <a:cs typeface="Verdana"/>
                  <a:sym typeface="Verdana"/>
                </a:rPr>
                <a:t>: </a:t>
              </a:r>
              <a:r>
                <a:rPr lang="fr-BE" sz="1500" dirty="0" smtClean="0">
                  <a:solidFill>
                    <a:schemeClr val="bg1"/>
                  </a:solidFill>
                  <a:latin typeface="+mj-lt"/>
                  <a:ea typeface="Verdana"/>
                  <a:cs typeface="Verdana"/>
                  <a:sym typeface="Verdana"/>
                </a:rPr>
                <a:t>are </a:t>
              </a:r>
              <a:r>
                <a:rPr lang="fr-BE" sz="1500" dirty="0" err="1" smtClean="0">
                  <a:solidFill>
                    <a:schemeClr val="bg1"/>
                  </a:solidFill>
                  <a:latin typeface="+mj-lt"/>
                  <a:ea typeface="Verdana"/>
                  <a:cs typeface="Verdana"/>
                  <a:sym typeface="Verdana"/>
                </a:rPr>
                <a:t>they</a:t>
              </a:r>
              <a:r>
                <a:rPr lang="fr-BE" sz="1500" dirty="0" smtClean="0">
                  <a:solidFill>
                    <a:schemeClr val="bg1"/>
                  </a:solidFill>
                  <a:latin typeface="+mj-lt"/>
                  <a:ea typeface="Verdana"/>
                  <a:cs typeface="Verdana"/>
                  <a:sym typeface="Verdana"/>
                </a:rPr>
                <a:t> </a:t>
              </a:r>
              <a:r>
                <a:rPr lang="sv-SE" sz="1500" dirty="0" err="1">
                  <a:solidFill>
                    <a:schemeClr val="bg1"/>
                  </a:solidFill>
                  <a:latin typeface="+mj-lt"/>
                  <a:ea typeface="Verdana"/>
                  <a:cs typeface="Verdana"/>
                  <a:sym typeface="Verdana"/>
                </a:rPr>
                <a:t>culturally</a:t>
              </a:r>
              <a:r>
                <a:rPr lang="sv-SE" sz="1500" dirty="0">
                  <a:solidFill>
                    <a:schemeClr val="bg1"/>
                  </a:solidFill>
                  <a:latin typeface="+mj-lt"/>
                  <a:ea typeface="Verdana"/>
                  <a:cs typeface="Verdana"/>
                  <a:sym typeface="Verdana"/>
                </a:rPr>
                <a:t> </a:t>
              </a:r>
              <a:r>
                <a:rPr lang="sv-SE" sz="1500" dirty="0" err="1">
                  <a:solidFill>
                    <a:schemeClr val="bg1"/>
                  </a:solidFill>
                  <a:latin typeface="+mj-lt"/>
                  <a:ea typeface="Verdana"/>
                  <a:cs typeface="Verdana"/>
                  <a:sym typeface="Verdana"/>
                </a:rPr>
                <a:t>appropriate</a:t>
              </a:r>
              <a:r>
                <a:rPr lang="sv-SE" sz="1500" dirty="0">
                  <a:solidFill>
                    <a:schemeClr val="bg1"/>
                  </a:solidFill>
                  <a:latin typeface="+mj-lt"/>
                  <a:ea typeface="Verdana"/>
                  <a:cs typeface="Verdana"/>
                  <a:sym typeface="Verdana"/>
                </a:rPr>
                <a:t> </a:t>
              </a:r>
              <a:r>
                <a:rPr lang="sv-SE" sz="1500" dirty="0" smtClean="0">
                  <a:solidFill>
                    <a:schemeClr val="bg1"/>
                  </a:solidFill>
                  <a:latin typeface="+mj-lt"/>
                  <a:ea typeface="Verdana"/>
                  <a:cs typeface="Verdana"/>
                  <a:sym typeface="Verdana"/>
                </a:rPr>
                <a:t>&amp; </a:t>
              </a:r>
              <a:r>
                <a:rPr lang="fr-BE" sz="1500" dirty="0" smtClean="0">
                  <a:solidFill>
                    <a:schemeClr val="bg1"/>
                  </a:solidFill>
                  <a:latin typeface="+mj-lt"/>
                  <a:ea typeface="Verdana"/>
                  <a:cs typeface="Verdana"/>
                  <a:sym typeface="Verdana"/>
                </a:rPr>
                <a:t>sensitive </a:t>
              </a:r>
              <a:r>
                <a:rPr lang="fr-BE" sz="1500" dirty="0" smtClean="0">
                  <a:solidFill>
                    <a:schemeClr val="bg1"/>
                  </a:solidFill>
                  <a:latin typeface="+mj-lt"/>
                  <a:ea typeface="Verdana"/>
                  <a:cs typeface="Verdana"/>
                  <a:sym typeface="Verdana"/>
                </a:rPr>
                <a:t>to all types of </a:t>
              </a:r>
              <a:r>
                <a:rPr lang="fr-BE" sz="1500" dirty="0" err="1" smtClean="0">
                  <a:solidFill>
                    <a:schemeClr val="bg1"/>
                  </a:solidFill>
                  <a:latin typeface="+mj-lt"/>
                  <a:ea typeface="Verdana"/>
                  <a:cs typeface="Verdana"/>
                  <a:sym typeface="Verdana"/>
                </a:rPr>
                <a:t>users</a:t>
              </a:r>
              <a:r>
                <a:rPr lang="fr-BE" sz="1500" dirty="0" smtClean="0">
                  <a:solidFill>
                    <a:schemeClr val="bg1"/>
                  </a:solidFill>
                  <a:latin typeface="+mj-lt"/>
                  <a:ea typeface="Verdana"/>
                  <a:cs typeface="Verdana"/>
                  <a:sym typeface="Verdana"/>
                </a:rPr>
                <a:t> </a:t>
              </a:r>
              <a:r>
                <a:rPr lang="fr-BE" sz="1500" dirty="0" smtClean="0">
                  <a:solidFill>
                    <a:schemeClr val="bg1"/>
                  </a:solidFill>
                  <a:latin typeface="+mj-lt"/>
                  <a:ea typeface="Verdana"/>
                  <a:cs typeface="Verdana"/>
                  <a:sym typeface="Verdana"/>
                </a:rPr>
                <a:t>(groups in </a:t>
              </a:r>
              <a:r>
                <a:rPr lang="fr-BE" sz="1500" dirty="0" err="1" smtClean="0">
                  <a:solidFill>
                    <a:schemeClr val="bg1"/>
                  </a:solidFill>
                  <a:latin typeface="+mj-lt"/>
                  <a:ea typeface="Verdana"/>
                  <a:cs typeface="Verdana"/>
                  <a:sym typeface="Verdana"/>
                </a:rPr>
                <a:t>vulnerable</a:t>
              </a:r>
              <a:r>
                <a:rPr lang="fr-BE" sz="1500" dirty="0" smtClean="0">
                  <a:solidFill>
                    <a:schemeClr val="bg1"/>
                  </a:solidFill>
                  <a:latin typeface="+mj-lt"/>
                  <a:ea typeface="Verdana"/>
                  <a:cs typeface="Verdana"/>
                  <a:sym typeface="Verdana"/>
                </a:rPr>
                <a:t> situations)?</a:t>
              </a:r>
              <a:endParaRPr sz="1500" dirty="0">
                <a:solidFill>
                  <a:schemeClr val="bg1"/>
                </a:solidFill>
                <a:latin typeface="+mj-lt"/>
                <a:ea typeface="Verdana"/>
                <a:cs typeface="Verdana"/>
                <a:sym typeface="Verdana"/>
              </a:endParaRPr>
            </a:p>
          </p:txBody>
        </p:sp>
      </p:grpSp>
      <p:grpSp>
        <p:nvGrpSpPr>
          <p:cNvPr id="31" name="Group 1395">
            <a:extLst>
              <a:ext uri="{FF2B5EF4-FFF2-40B4-BE49-F238E27FC236}">
                <a16:creationId xmlns:a16="http://schemas.microsoft.com/office/drawing/2014/main" id="{FC071CC3-6F21-47E9-A3E0-F9F73DF296EC}"/>
              </a:ext>
            </a:extLst>
          </p:cNvPr>
          <p:cNvGrpSpPr/>
          <p:nvPr/>
        </p:nvGrpSpPr>
        <p:grpSpPr>
          <a:xfrm>
            <a:off x="5850867" y="1767580"/>
            <a:ext cx="3060694" cy="1661049"/>
            <a:chOff x="0" y="0"/>
            <a:chExt cx="3600001" cy="1800001"/>
          </a:xfrm>
          <a:solidFill>
            <a:srgbClr val="0F5494"/>
          </a:solidFill>
          <a:effectLst/>
        </p:grpSpPr>
        <p:sp>
          <p:nvSpPr>
            <p:cNvPr id="32" name="Shape 1393">
              <a:extLst>
                <a:ext uri="{FF2B5EF4-FFF2-40B4-BE49-F238E27FC236}">
                  <a16:creationId xmlns:a16="http://schemas.microsoft.com/office/drawing/2014/main" id="{1E7C25E1-A567-4DC5-A4D5-FD8C69638BF9}"/>
                </a:ext>
              </a:extLst>
            </p:cNvPr>
            <p:cNvSpPr/>
            <p:nvPr/>
          </p:nvSpPr>
          <p:spPr>
            <a:xfrm>
              <a:off x="0" y="0"/>
              <a:ext cx="3600001" cy="1800001"/>
            </a:xfrm>
            <a:prstGeom prst="roundRect">
              <a:avLst>
                <a:gd name="adj" fmla="val 16667"/>
              </a:avLst>
            </a:prstGeom>
            <a:grpFill/>
            <a:ln w="12700" cap="flat">
              <a:solidFill>
                <a:srgbClr val="0F5494"/>
              </a:solidFill>
              <a:miter lim="400000"/>
              <a:tailEnd type="triangle" w="med" len="med"/>
            </a:ln>
            <a:effectLst>
              <a:outerShdw blurRad="50800" dist="38100" dir="2700000" rotWithShape="0">
                <a:srgbClr val="000000">
                  <a:alpha val="40000"/>
                </a:srgbClr>
              </a:outerShdw>
            </a:effectLst>
          </p:spPr>
          <p:txBody>
            <a:bodyPr wrap="square" lIns="0" tIns="0" rIns="0" bIns="0" numCol="1" anchor="ctr">
              <a:noAutofit/>
            </a:bodyPr>
            <a:lstStyle/>
            <a:p>
              <a:pPr>
                <a:spcBef>
                  <a:spcPts val="300"/>
                </a:spcBef>
                <a:defRPr sz="2000">
                  <a:latin typeface="Verdana"/>
                  <a:ea typeface="Verdana"/>
                  <a:cs typeface="Verdana"/>
                  <a:sym typeface="Verdana"/>
                </a:defRPr>
              </a:pPr>
              <a:endParaRPr sz="1500">
                <a:solidFill>
                  <a:schemeClr val="bg1"/>
                </a:solidFill>
              </a:endParaRPr>
            </a:p>
          </p:txBody>
        </p:sp>
        <p:sp>
          <p:nvSpPr>
            <p:cNvPr id="33" name="Shape 1394">
              <a:extLst>
                <a:ext uri="{FF2B5EF4-FFF2-40B4-BE49-F238E27FC236}">
                  <a16:creationId xmlns:a16="http://schemas.microsoft.com/office/drawing/2014/main" id="{5AE8281E-865E-4844-A514-3ACEAC4C48C9}"/>
                </a:ext>
              </a:extLst>
            </p:cNvPr>
            <p:cNvSpPr/>
            <p:nvPr/>
          </p:nvSpPr>
          <p:spPr>
            <a:xfrm>
              <a:off x="104603" y="214890"/>
              <a:ext cx="3390791" cy="1370224"/>
            </a:xfrm>
            <a:prstGeom prst="rect">
              <a:avLst/>
            </a:prstGeom>
            <a:grpFill/>
            <a:ln w="12700" cap="flat">
              <a:solidFill>
                <a:srgbClr val="0F5494"/>
              </a:solid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a:spcBef>
                  <a:spcPts val="450"/>
                </a:spcBef>
                <a:defRPr sz="1800"/>
              </a:pPr>
              <a:r>
                <a:rPr lang="en-US" sz="1800" b="1" dirty="0">
                  <a:solidFill>
                    <a:schemeClr val="bg1"/>
                  </a:solidFill>
                  <a:latin typeface="+mj-lt"/>
                  <a:ea typeface="Verdana Bold"/>
                  <a:cs typeface="Verdana Bold"/>
                  <a:sym typeface="Verdana Bold"/>
                </a:rPr>
                <a:t>Accessibility</a:t>
              </a:r>
            </a:p>
            <a:p>
              <a:pPr algn="ctr">
                <a:spcBef>
                  <a:spcPts val="450"/>
                </a:spcBef>
                <a:defRPr sz="1800"/>
              </a:pPr>
              <a:r>
                <a:rPr lang="en-US" sz="1500" dirty="0">
                  <a:solidFill>
                    <a:schemeClr val="bg1"/>
                  </a:solidFill>
                  <a:latin typeface="+mj-lt"/>
                  <a:ea typeface="Verdana Bold"/>
                  <a:cs typeface="Verdana Bold"/>
                  <a:sym typeface="Verdana Bold"/>
                </a:rPr>
                <a:t>Transport services &amp; equipment : can all persons and groups use these?  (physical, affordability, information, non-discrimination)?</a:t>
              </a:r>
            </a:p>
          </p:txBody>
        </p:sp>
      </p:grpSp>
      <p:sp>
        <p:nvSpPr>
          <p:cNvPr id="34" name="Shape 1402">
            <a:extLst>
              <a:ext uri="{FF2B5EF4-FFF2-40B4-BE49-F238E27FC236}">
                <a16:creationId xmlns:a16="http://schemas.microsoft.com/office/drawing/2014/main" id="{08E4B9F7-C4C9-4894-A0DF-14261938624B}"/>
              </a:ext>
            </a:extLst>
          </p:cNvPr>
          <p:cNvSpPr/>
          <p:nvPr/>
        </p:nvSpPr>
        <p:spPr>
          <a:xfrm>
            <a:off x="5929206" y="3605582"/>
            <a:ext cx="3060695" cy="1600809"/>
          </a:xfrm>
          <a:prstGeom prst="roundRect">
            <a:avLst>
              <a:gd name="adj" fmla="val 16667"/>
            </a:avLst>
          </a:prstGeom>
          <a:solidFill>
            <a:srgbClr val="0F5494"/>
          </a:solidFill>
          <a:ln w="12700" cap="flat">
            <a:noFill/>
            <a:miter lim="400000"/>
            <a:tailEnd type="triangle" w="med" len="med"/>
          </a:ln>
          <a:effectLst>
            <a:outerShdw blurRad="50800" dist="38100" dir="2700000" rotWithShape="0">
              <a:srgbClr val="000000">
                <a:alpha val="40000"/>
              </a:srgbClr>
            </a:outerShdw>
          </a:effectLst>
        </p:spPr>
        <p:txBody>
          <a:bodyPr wrap="square" lIns="0" tIns="0" rIns="0" bIns="0" numCol="1" anchor="ctr">
            <a:noAutofit/>
          </a:bodyPr>
          <a:lstStyle/>
          <a:p>
            <a:pPr lvl="0" algn="ctr">
              <a:spcBef>
                <a:spcPts val="450"/>
              </a:spcBef>
              <a:defRPr sz="1800"/>
            </a:pPr>
            <a:r>
              <a:rPr lang="en-US" sz="1800" b="1" dirty="0">
                <a:solidFill>
                  <a:srgbClr val="FFFFFF"/>
                </a:solidFill>
                <a:ea typeface="Verdana Bold"/>
                <a:cs typeface="Verdana Bold"/>
                <a:sym typeface="Verdana Bold"/>
              </a:rPr>
              <a:t>Quality</a:t>
            </a:r>
            <a:endParaRPr lang="en-US" sz="1800" b="1" dirty="0">
              <a:solidFill>
                <a:srgbClr val="FFFFFF"/>
              </a:solidFill>
              <a:ea typeface="Verdana"/>
              <a:cs typeface="Verdana"/>
              <a:sym typeface="Verdana"/>
            </a:endParaRPr>
          </a:p>
          <a:p>
            <a:pPr lvl="0" algn="ctr">
              <a:spcBef>
                <a:spcPts val="375"/>
              </a:spcBef>
              <a:defRPr sz="1800"/>
            </a:pPr>
            <a:r>
              <a:rPr lang="en-US" sz="1500" dirty="0" smtClean="0">
                <a:solidFill>
                  <a:srgbClr val="FFFFFF"/>
                </a:solidFill>
                <a:ea typeface="Verdana"/>
                <a:cs typeface="Verdana"/>
                <a:sym typeface="Verdana"/>
              </a:rPr>
              <a:t>Water </a:t>
            </a:r>
            <a:r>
              <a:rPr lang="en-US" sz="1500" dirty="0">
                <a:solidFill>
                  <a:srgbClr val="FFFFFF"/>
                </a:solidFill>
                <a:ea typeface="Verdana"/>
                <a:cs typeface="Verdana"/>
                <a:sym typeface="Verdana"/>
              </a:rPr>
              <a:t>services &amp; equipment: </a:t>
            </a:r>
            <a:r>
              <a:rPr lang="en-US" sz="1500" dirty="0" smtClean="0">
                <a:solidFill>
                  <a:srgbClr val="FFFFFF"/>
                </a:solidFill>
                <a:ea typeface="Verdana"/>
                <a:cs typeface="Verdana"/>
                <a:sym typeface="Verdana"/>
              </a:rPr>
              <a:t>is drinking water treated and safe </a:t>
            </a:r>
            <a:r>
              <a:rPr lang="en-US" sz="1500" dirty="0">
                <a:solidFill>
                  <a:srgbClr val="FFFFFF"/>
                </a:solidFill>
                <a:ea typeface="Verdana"/>
                <a:cs typeface="Verdana"/>
                <a:sym typeface="Verdana"/>
              </a:rPr>
              <a:t>to </a:t>
            </a:r>
            <a:r>
              <a:rPr lang="en-US" sz="1500" dirty="0" smtClean="0">
                <a:solidFill>
                  <a:srgbClr val="FFFFFF"/>
                </a:solidFill>
                <a:ea typeface="Verdana"/>
                <a:cs typeface="Verdana"/>
                <a:sym typeface="Verdana"/>
              </a:rPr>
              <a:t>use? Does its quality comply with international standards?</a:t>
            </a:r>
            <a:endParaRPr lang="en-US" sz="1500" dirty="0">
              <a:solidFill>
                <a:srgbClr val="FFFFFF"/>
              </a:solidFill>
              <a:ea typeface="Verdana"/>
              <a:cs typeface="Verdana"/>
              <a:sym typeface="Verdana"/>
            </a:endParaRPr>
          </a:p>
        </p:txBody>
      </p:sp>
    </p:spTree>
    <p:extLst>
      <p:ext uri="{BB962C8B-B14F-4D97-AF65-F5344CB8AC3E}">
        <p14:creationId xmlns:p14="http://schemas.microsoft.com/office/powerpoint/2010/main" val="2385277372"/>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66E00A1D-7391-42B8-99CD-39B51032DCD5}"/>
              </a:ext>
            </a:extLst>
          </p:cNvPr>
          <p:cNvSpPr/>
          <p:nvPr/>
        </p:nvSpPr>
        <p:spPr>
          <a:xfrm>
            <a:off x="301516" y="1907945"/>
            <a:ext cx="1890000" cy="34271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5" name="Rectangle 25">
            <a:extLst>
              <a:ext uri="{FF2B5EF4-FFF2-40B4-BE49-F238E27FC236}">
                <a16:creationId xmlns:a16="http://schemas.microsoft.com/office/drawing/2014/main" id="{1F624F39-9606-402C-B783-FCF72C65CC37}"/>
              </a:ext>
            </a:extLst>
          </p:cNvPr>
          <p:cNvSpPr/>
          <p:nvPr/>
        </p:nvSpPr>
        <p:spPr>
          <a:xfrm>
            <a:off x="0" y="1907050"/>
            <a:ext cx="301517" cy="3427175"/>
          </a:xfrm>
          <a:prstGeom prst="rect">
            <a:avLst/>
          </a:prstGeom>
          <a:solidFill>
            <a:srgbClr val="0F5494"/>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Cyrl-RS" sz="1050"/>
          </a:p>
        </p:txBody>
      </p:sp>
      <p:sp>
        <p:nvSpPr>
          <p:cNvPr id="6" name="Shape 1076">
            <a:extLst>
              <a:ext uri="{FF2B5EF4-FFF2-40B4-BE49-F238E27FC236}">
                <a16:creationId xmlns:a16="http://schemas.microsoft.com/office/drawing/2014/main" id="{CD6BC13E-055C-40F4-B58D-2555F5F7572F}"/>
              </a:ext>
            </a:extLst>
          </p:cNvPr>
          <p:cNvSpPr txBox="1">
            <a:spLocks/>
          </p:cNvSpPr>
          <p:nvPr/>
        </p:nvSpPr>
        <p:spPr>
          <a:xfrm>
            <a:off x="398755" y="2148549"/>
            <a:ext cx="1671300" cy="3097821"/>
          </a:xfrm>
          <a:prstGeom prst="rect">
            <a:avLst/>
          </a:prstGeom>
        </p:spPr>
        <p:txBody>
          <a:bodyPr lIns="0" tIns="0" rIns="0" bIns="0">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defRPr sz="1800">
                <a:solidFill>
                  <a:srgbClr val="000000"/>
                </a:solidFill>
              </a:defRPr>
            </a:pPr>
            <a:r>
              <a:rPr lang="en-US" sz="2700" dirty="0">
                <a:solidFill>
                  <a:schemeClr val="bg1"/>
                </a:solidFill>
                <a:ea typeface="Verdana" panose="020B0604030504040204" pitchFamily="34" charset="0"/>
              </a:rPr>
              <a:t>The Gender-Marker</a:t>
            </a:r>
          </a:p>
          <a:p>
            <a:pPr algn="r">
              <a:defRPr sz="1800">
                <a:solidFill>
                  <a:srgbClr val="000000"/>
                </a:solidFill>
              </a:defRPr>
            </a:pPr>
            <a:endParaRPr lang="en-US" sz="2700" b="1" dirty="0">
              <a:solidFill>
                <a:schemeClr val="bg1"/>
              </a:solidFill>
            </a:endParaRPr>
          </a:p>
        </p:txBody>
      </p:sp>
      <p:grpSp>
        <p:nvGrpSpPr>
          <p:cNvPr id="12" name="Groep 11">
            <a:extLst>
              <a:ext uri="{FF2B5EF4-FFF2-40B4-BE49-F238E27FC236}">
                <a16:creationId xmlns:a16="http://schemas.microsoft.com/office/drawing/2014/main" id="{BC1F52BE-B088-4BD9-82E2-11F0ABDBA071}"/>
              </a:ext>
            </a:extLst>
          </p:cNvPr>
          <p:cNvGrpSpPr/>
          <p:nvPr/>
        </p:nvGrpSpPr>
        <p:grpSpPr>
          <a:xfrm>
            <a:off x="4211473" y="2132546"/>
            <a:ext cx="4605716" cy="991599"/>
            <a:chOff x="5615298" y="1700394"/>
            <a:chExt cx="6140954" cy="1322132"/>
          </a:xfrm>
        </p:grpSpPr>
        <p:sp>
          <p:nvSpPr>
            <p:cNvPr id="10" name="Vrije vorm: vorm 9">
              <a:extLst>
                <a:ext uri="{FF2B5EF4-FFF2-40B4-BE49-F238E27FC236}">
                  <a16:creationId xmlns:a16="http://schemas.microsoft.com/office/drawing/2014/main" id="{BD699D63-E491-4F0C-A0DB-6D955001122B}"/>
                </a:ext>
              </a:extLst>
            </p:cNvPr>
            <p:cNvSpPr/>
            <p:nvPr/>
          </p:nvSpPr>
          <p:spPr>
            <a:xfrm rot="19916629">
              <a:off x="5615298" y="2967595"/>
              <a:ext cx="1412127" cy="54931"/>
            </a:xfrm>
            <a:custGeom>
              <a:avLst/>
              <a:gdLst/>
              <a:ahLst/>
              <a:cxnLst/>
              <a:rect l="0" t="0" r="0" b="0"/>
              <a:pathLst>
                <a:path>
                  <a:moveTo>
                    <a:pt x="0" y="27465"/>
                  </a:moveTo>
                  <a:lnTo>
                    <a:pt x="1412127" y="27465"/>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3" name="Vrije vorm: vorm 12">
              <a:extLst>
                <a:ext uri="{FF2B5EF4-FFF2-40B4-BE49-F238E27FC236}">
                  <a16:creationId xmlns:a16="http://schemas.microsoft.com/office/drawing/2014/main" id="{7156F8A6-1308-40AC-8E85-2DD1147E26A2}"/>
                </a:ext>
              </a:extLst>
            </p:cNvPr>
            <p:cNvSpPr/>
            <p:nvPr/>
          </p:nvSpPr>
          <p:spPr>
            <a:xfrm>
              <a:off x="6811449" y="1700394"/>
              <a:ext cx="1356333" cy="1309331"/>
            </a:xfrm>
            <a:custGeom>
              <a:avLst/>
              <a:gdLst>
                <a:gd name="connsiteX0" fmla="*/ 0 w 1309330"/>
                <a:gd name="connsiteY0" fmla="*/ 654665 h 1309330"/>
                <a:gd name="connsiteX1" fmla="*/ 654665 w 1309330"/>
                <a:gd name="connsiteY1" fmla="*/ 0 h 1309330"/>
                <a:gd name="connsiteX2" fmla="*/ 1309330 w 1309330"/>
                <a:gd name="connsiteY2" fmla="*/ 654665 h 1309330"/>
                <a:gd name="connsiteX3" fmla="*/ 654665 w 1309330"/>
                <a:gd name="connsiteY3" fmla="*/ 1309330 h 1309330"/>
                <a:gd name="connsiteX4" fmla="*/ 0 w 1309330"/>
                <a:gd name="connsiteY4" fmla="*/ 654665 h 1309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330" h="1309330">
                  <a:moveTo>
                    <a:pt x="0" y="654665"/>
                  </a:moveTo>
                  <a:cubicBezTo>
                    <a:pt x="0" y="293104"/>
                    <a:pt x="293104" y="0"/>
                    <a:pt x="654665" y="0"/>
                  </a:cubicBezTo>
                  <a:cubicBezTo>
                    <a:pt x="1016226" y="0"/>
                    <a:pt x="1309330" y="293104"/>
                    <a:pt x="1309330" y="654665"/>
                  </a:cubicBezTo>
                  <a:cubicBezTo>
                    <a:pt x="1309330" y="1016226"/>
                    <a:pt x="1016226" y="1309330"/>
                    <a:pt x="654665" y="1309330"/>
                  </a:cubicBezTo>
                  <a:cubicBezTo>
                    <a:pt x="293104" y="1309330"/>
                    <a:pt x="0" y="1016226"/>
                    <a:pt x="0" y="654665"/>
                  </a:cubicBezTo>
                  <a:close/>
                </a:path>
              </a:pathLst>
            </a:custGeom>
            <a:solidFill>
              <a:srgbClr val="C0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68575" tIns="168575" rIns="168575" bIns="168575" numCol="1" spcCol="1270" anchor="ctr" anchorCtr="0">
              <a:noAutofit/>
            </a:bodyPr>
            <a:lstStyle/>
            <a:p>
              <a:pPr algn="ctr" defTabSz="1733550">
                <a:lnSpc>
                  <a:spcPct val="90000"/>
                </a:lnSpc>
                <a:spcBef>
                  <a:spcPct val="0"/>
                </a:spcBef>
                <a:spcAft>
                  <a:spcPct val="35000"/>
                </a:spcAft>
              </a:pPr>
              <a:r>
                <a:rPr lang="en-GB" sz="3900" kern="1200" dirty="0"/>
                <a:t>G0</a:t>
              </a:r>
            </a:p>
          </p:txBody>
        </p:sp>
        <p:sp>
          <p:nvSpPr>
            <p:cNvPr id="14" name="Vrije vorm: vorm 13">
              <a:extLst>
                <a:ext uri="{FF2B5EF4-FFF2-40B4-BE49-F238E27FC236}">
                  <a16:creationId xmlns:a16="http://schemas.microsoft.com/office/drawing/2014/main" id="{F931AF4E-B3E1-468F-96B6-F07ACD171845}"/>
                </a:ext>
              </a:extLst>
            </p:cNvPr>
            <p:cNvSpPr/>
            <p:nvPr/>
          </p:nvSpPr>
          <p:spPr>
            <a:xfrm>
              <a:off x="8307785" y="1700394"/>
              <a:ext cx="3448467" cy="1309330"/>
            </a:xfrm>
            <a:custGeom>
              <a:avLst/>
              <a:gdLst>
                <a:gd name="connsiteX0" fmla="*/ 0 w 1963995"/>
                <a:gd name="connsiteY0" fmla="*/ 0 h 1309330"/>
                <a:gd name="connsiteX1" fmla="*/ 1963995 w 1963995"/>
                <a:gd name="connsiteY1" fmla="*/ 0 h 1309330"/>
                <a:gd name="connsiteX2" fmla="*/ 1963995 w 1963995"/>
                <a:gd name="connsiteY2" fmla="*/ 1309330 h 1309330"/>
                <a:gd name="connsiteX3" fmla="*/ 0 w 1963995"/>
                <a:gd name="connsiteY3" fmla="*/ 1309330 h 1309330"/>
                <a:gd name="connsiteX4" fmla="*/ 0 w 1963995"/>
                <a:gd name="connsiteY4" fmla="*/ 0 h 1309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3995" h="1309330">
                  <a:moveTo>
                    <a:pt x="0" y="0"/>
                  </a:moveTo>
                  <a:lnTo>
                    <a:pt x="1963995" y="0"/>
                  </a:lnTo>
                  <a:lnTo>
                    <a:pt x="1963995" y="1309330"/>
                  </a:lnTo>
                  <a:lnTo>
                    <a:pt x="0" y="130933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marL="85725" lvl="1" indent="-85725" defTabSz="500063">
                <a:lnSpc>
                  <a:spcPct val="90000"/>
                </a:lnSpc>
                <a:spcBef>
                  <a:spcPct val="0"/>
                </a:spcBef>
                <a:spcAft>
                  <a:spcPct val="15000"/>
                </a:spcAft>
                <a:buChar char="•"/>
              </a:pPr>
              <a:r>
                <a:rPr lang="en-US" sz="1600" kern="1200" dirty="0" smtClean="0"/>
                <a:t>Action </a:t>
              </a:r>
              <a:r>
                <a:rPr lang="en-US" sz="1600" kern="1200" dirty="0"/>
                <a:t>does not target gender equality</a:t>
              </a:r>
              <a:endParaRPr lang="en-GB" sz="1600" kern="1200" dirty="0"/>
            </a:p>
          </p:txBody>
        </p:sp>
      </p:grpSp>
      <p:grpSp>
        <p:nvGrpSpPr>
          <p:cNvPr id="19" name="Groep 18">
            <a:extLst>
              <a:ext uri="{FF2B5EF4-FFF2-40B4-BE49-F238E27FC236}">
                <a16:creationId xmlns:a16="http://schemas.microsoft.com/office/drawing/2014/main" id="{92B941FD-E076-4878-82FF-AB51250E33E8}"/>
              </a:ext>
            </a:extLst>
          </p:cNvPr>
          <p:cNvGrpSpPr/>
          <p:nvPr/>
        </p:nvGrpSpPr>
        <p:grpSpPr>
          <a:xfrm>
            <a:off x="4273700" y="3171884"/>
            <a:ext cx="4543490" cy="1052502"/>
            <a:chOff x="5698267" y="3086178"/>
            <a:chExt cx="6057986" cy="1403336"/>
          </a:xfrm>
        </p:grpSpPr>
        <p:sp>
          <p:nvSpPr>
            <p:cNvPr id="9" name="Vrije vorm: vorm 8">
              <a:extLst>
                <a:ext uri="{FF2B5EF4-FFF2-40B4-BE49-F238E27FC236}">
                  <a16:creationId xmlns:a16="http://schemas.microsoft.com/office/drawing/2014/main" id="{66B1F547-0344-4BD4-8B21-D0D443C0C306}"/>
                </a:ext>
              </a:extLst>
            </p:cNvPr>
            <p:cNvSpPr/>
            <p:nvPr/>
          </p:nvSpPr>
          <p:spPr>
            <a:xfrm rot="21588063">
              <a:off x="5698267" y="3731284"/>
              <a:ext cx="1066186" cy="54931"/>
            </a:xfrm>
            <a:custGeom>
              <a:avLst/>
              <a:gdLst/>
              <a:ahLst/>
              <a:cxnLst/>
              <a:rect l="0" t="0" r="0" b="0"/>
              <a:pathLst>
                <a:path>
                  <a:moveTo>
                    <a:pt x="0" y="27465"/>
                  </a:moveTo>
                  <a:lnTo>
                    <a:pt x="1066186" y="27465"/>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5" name="Vrije vorm: vorm 14">
              <a:extLst>
                <a:ext uri="{FF2B5EF4-FFF2-40B4-BE49-F238E27FC236}">
                  <a16:creationId xmlns:a16="http://schemas.microsoft.com/office/drawing/2014/main" id="{34518C8E-9042-43B3-A985-5856CE47AA70}"/>
                </a:ext>
              </a:extLst>
            </p:cNvPr>
            <p:cNvSpPr/>
            <p:nvPr/>
          </p:nvSpPr>
          <p:spPr>
            <a:xfrm>
              <a:off x="6764446" y="3086178"/>
              <a:ext cx="1403336" cy="1403336"/>
            </a:xfrm>
            <a:custGeom>
              <a:avLst/>
              <a:gdLst>
                <a:gd name="connsiteX0" fmla="*/ 0 w 1403336"/>
                <a:gd name="connsiteY0" fmla="*/ 701668 h 1403336"/>
                <a:gd name="connsiteX1" fmla="*/ 701668 w 1403336"/>
                <a:gd name="connsiteY1" fmla="*/ 0 h 1403336"/>
                <a:gd name="connsiteX2" fmla="*/ 1403336 w 1403336"/>
                <a:gd name="connsiteY2" fmla="*/ 701668 h 1403336"/>
                <a:gd name="connsiteX3" fmla="*/ 701668 w 1403336"/>
                <a:gd name="connsiteY3" fmla="*/ 1403336 h 1403336"/>
                <a:gd name="connsiteX4" fmla="*/ 0 w 1403336"/>
                <a:gd name="connsiteY4" fmla="*/ 701668 h 1403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336" h="1403336">
                  <a:moveTo>
                    <a:pt x="0" y="701668"/>
                  </a:moveTo>
                  <a:cubicBezTo>
                    <a:pt x="0" y="314147"/>
                    <a:pt x="314147" y="0"/>
                    <a:pt x="701668" y="0"/>
                  </a:cubicBezTo>
                  <a:cubicBezTo>
                    <a:pt x="1089189" y="0"/>
                    <a:pt x="1403336" y="314147"/>
                    <a:pt x="1403336" y="701668"/>
                  </a:cubicBezTo>
                  <a:cubicBezTo>
                    <a:pt x="1403336" y="1089189"/>
                    <a:pt x="1089189" y="1403336"/>
                    <a:pt x="701668" y="1403336"/>
                  </a:cubicBezTo>
                  <a:cubicBezTo>
                    <a:pt x="314147" y="1403336"/>
                    <a:pt x="0" y="1089189"/>
                    <a:pt x="0" y="701668"/>
                  </a:cubicBezTo>
                  <a:close/>
                </a:path>
              </a:pathLst>
            </a:custGeom>
            <a:solidFill>
              <a:srgbClr val="F5910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78901" tIns="178901" rIns="178901" bIns="178901" numCol="1" spcCol="1270" anchor="ctr" anchorCtr="0">
              <a:noAutofit/>
            </a:bodyPr>
            <a:lstStyle/>
            <a:p>
              <a:pPr algn="ctr" defTabSz="1733550">
                <a:lnSpc>
                  <a:spcPct val="90000"/>
                </a:lnSpc>
                <a:spcBef>
                  <a:spcPct val="0"/>
                </a:spcBef>
                <a:spcAft>
                  <a:spcPct val="35000"/>
                </a:spcAft>
              </a:pPr>
              <a:r>
                <a:rPr lang="en-GB" sz="3900" kern="1200" dirty="0"/>
                <a:t>G1</a:t>
              </a:r>
            </a:p>
          </p:txBody>
        </p:sp>
        <p:sp>
          <p:nvSpPr>
            <p:cNvPr id="16" name="Vrije vorm: vorm 15">
              <a:extLst>
                <a:ext uri="{FF2B5EF4-FFF2-40B4-BE49-F238E27FC236}">
                  <a16:creationId xmlns:a16="http://schemas.microsoft.com/office/drawing/2014/main" id="{09B521A6-A15E-4E57-815C-1480A5BC282E}"/>
                </a:ext>
              </a:extLst>
            </p:cNvPr>
            <p:cNvSpPr/>
            <p:nvPr/>
          </p:nvSpPr>
          <p:spPr>
            <a:xfrm>
              <a:off x="8307785" y="3086178"/>
              <a:ext cx="3448468" cy="1403336"/>
            </a:xfrm>
            <a:custGeom>
              <a:avLst/>
              <a:gdLst>
                <a:gd name="connsiteX0" fmla="*/ 0 w 2105004"/>
                <a:gd name="connsiteY0" fmla="*/ 0 h 1403336"/>
                <a:gd name="connsiteX1" fmla="*/ 2105004 w 2105004"/>
                <a:gd name="connsiteY1" fmla="*/ 0 h 1403336"/>
                <a:gd name="connsiteX2" fmla="*/ 2105004 w 2105004"/>
                <a:gd name="connsiteY2" fmla="*/ 1403336 h 1403336"/>
                <a:gd name="connsiteX3" fmla="*/ 0 w 2105004"/>
                <a:gd name="connsiteY3" fmla="*/ 1403336 h 1403336"/>
                <a:gd name="connsiteX4" fmla="*/ 0 w 2105004"/>
                <a:gd name="connsiteY4" fmla="*/ 0 h 1403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5004" h="1403336">
                  <a:moveTo>
                    <a:pt x="0" y="0"/>
                  </a:moveTo>
                  <a:lnTo>
                    <a:pt x="2105004" y="0"/>
                  </a:lnTo>
                  <a:lnTo>
                    <a:pt x="2105004" y="1403336"/>
                  </a:lnTo>
                  <a:lnTo>
                    <a:pt x="0" y="140333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marL="85725" lvl="1" indent="-85725" defTabSz="500063">
                <a:lnSpc>
                  <a:spcPct val="90000"/>
                </a:lnSpc>
                <a:spcBef>
                  <a:spcPct val="0"/>
                </a:spcBef>
                <a:spcAft>
                  <a:spcPct val="15000"/>
                </a:spcAft>
                <a:buChar char="•"/>
              </a:pPr>
              <a:r>
                <a:rPr lang="en-US" sz="1600" kern="1200" dirty="0"/>
                <a:t>GE is an important &amp; deliberate objective, but not principal reason for undertaking the </a:t>
              </a:r>
              <a:r>
                <a:rPr lang="en-US" sz="1600" kern="1200" dirty="0" smtClean="0"/>
                <a:t>Action</a:t>
              </a:r>
              <a:endParaRPr lang="en-GB" sz="1600" kern="1200" dirty="0"/>
            </a:p>
          </p:txBody>
        </p:sp>
      </p:grpSp>
      <p:grpSp>
        <p:nvGrpSpPr>
          <p:cNvPr id="20" name="Groep 19">
            <a:extLst>
              <a:ext uri="{FF2B5EF4-FFF2-40B4-BE49-F238E27FC236}">
                <a16:creationId xmlns:a16="http://schemas.microsoft.com/office/drawing/2014/main" id="{7F487F46-B5A2-410B-BA16-BD128BEA9EB6}"/>
              </a:ext>
            </a:extLst>
          </p:cNvPr>
          <p:cNvGrpSpPr/>
          <p:nvPr/>
        </p:nvGrpSpPr>
        <p:grpSpPr>
          <a:xfrm>
            <a:off x="4205024" y="4267352"/>
            <a:ext cx="4612166" cy="1066876"/>
            <a:chOff x="5606698" y="4546802"/>
            <a:chExt cx="6149555" cy="1422501"/>
          </a:xfrm>
          <a:solidFill>
            <a:srgbClr val="0F5494"/>
          </a:solidFill>
        </p:grpSpPr>
        <p:sp>
          <p:nvSpPr>
            <p:cNvPr id="8" name="Vrije vorm: vorm 7">
              <a:extLst>
                <a:ext uri="{FF2B5EF4-FFF2-40B4-BE49-F238E27FC236}">
                  <a16:creationId xmlns:a16="http://schemas.microsoft.com/office/drawing/2014/main" id="{41A53100-D9D7-49BD-B867-6C5B9B0E66DA}"/>
                </a:ext>
              </a:extLst>
            </p:cNvPr>
            <p:cNvSpPr/>
            <p:nvPr/>
          </p:nvSpPr>
          <p:spPr>
            <a:xfrm rot="1768717">
              <a:off x="5606698" y="4546802"/>
              <a:ext cx="1414667" cy="54931"/>
            </a:xfrm>
            <a:custGeom>
              <a:avLst/>
              <a:gdLst/>
              <a:ahLst/>
              <a:cxnLst/>
              <a:rect l="0" t="0" r="0" b="0"/>
              <a:pathLst>
                <a:path>
                  <a:moveTo>
                    <a:pt x="0" y="27465"/>
                  </a:moveTo>
                  <a:lnTo>
                    <a:pt x="1414667" y="27465"/>
                  </a:lnTo>
                </a:path>
              </a:pathLst>
            </a:custGeom>
            <a:grp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7" name="Vrije vorm: vorm 16">
              <a:extLst>
                <a:ext uri="{FF2B5EF4-FFF2-40B4-BE49-F238E27FC236}">
                  <a16:creationId xmlns:a16="http://schemas.microsoft.com/office/drawing/2014/main" id="{A32A6E72-B9FC-466D-8603-C37EF4F6429B}"/>
                </a:ext>
              </a:extLst>
            </p:cNvPr>
            <p:cNvSpPr/>
            <p:nvPr/>
          </p:nvSpPr>
          <p:spPr>
            <a:xfrm>
              <a:off x="6764446" y="4565967"/>
              <a:ext cx="1403336" cy="1403336"/>
            </a:xfrm>
            <a:custGeom>
              <a:avLst/>
              <a:gdLst>
                <a:gd name="connsiteX0" fmla="*/ 0 w 1403336"/>
                <a:gd name="connsiteY0" fmla="*/ 701668 h 1403336"/>
                <a:gd name="connsiteX1" fmla="*/ 701668 w 1403336"/>
                <a:gd name="connsiteY1" fmla="*/ 0 h 1403336"/>
                <a:gd name="connsiteX2" fmla="*/ 1403336 w 1403336"/>
                <a:gd name="connsiteY2" fmla="*/ 701668 h 1403336"/>
                <a:gd name="connsiteX3" fmla="*/ 701668 w 1403336"/>
                <a:gd name="connsiteY3" fmla="*/ 1403336 h 1403336"/>
                <a:gd name="connsiteX4" fmla="*/ 0 w 1403336"/>
                <a:gd name="connsiteY4" fmla="*/ 701668 h 1403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336" h="1403336">
                  <a:moveTo>
                    <a:pt x="0" y="701668"/>
                  </a:moveTo>
                  <a:cubicBezTo>
                    <a:pt x="0" y="314147"/>
                    <a:pt x="314147" y="0"/>
                    <a:pt x="701668" y="0"/>
                  </a:cubicBezTo>
                  <a:cubicBezTo>
                    <a:pt x="1089189" y="0"/>
                    <a:pt x="1403336" y="314147"/>
                    <a:pt x="1403336" y="701668"/>
                  </a:cubicBezTo>
                  <a:cubicBezTo>
                    <a:pt x="1403336" y="1089189"/>
                    <a:pt x="1089189" y="1403336"/>
                    <a:pt x="701668" y="1403336"/>
                  </a:cubicBezTo>
                  <a:cubicBezTo>
                    <a:pt x="314147" y="1403336"/>
                    <a:pt x="0" y="1089189"/>
                    <a:pt x="0" y="701668"/>
                  </a:cubicBez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78901" tIns="178901" rIns="178901" bIns="178901" numCol="1" spcCol="1270" anchor="ctr" anchorCtr="0">
              <a:noAutofit/>
            </a:bodyPr>
            <a:lstStyle/>
            <a:p>
              <a:pPr algn="ctr" defTabSz="1733550">
                <a:lnSpc>
                  <a:spcPct val="90000"/>
                </a:lnSpc>
                <a:spcBef>
                  <a:spcPct val="0"/>
                </a:spcBef>
                <a:spcAft>
                  <a:spcPct val="35000"/>
                </a:spcAft>
              </a:pPr>
              <a:r>
                <a:rPr lang="en-GB" sz="3900" kern="1200" dirty="0"/>
                <a:t>G2</a:t>
              </a:r>
            </a:p>
          </p:txBody>
        </p:sp>
        <p:sp>
          <p:nvSpPr>
            <p:cNvPr id="18" name="Vrije vorm: vorm 17">
              <a:extLst>
                <a:ext uri="{FF2B5EF4-FFF2-40B4-BE49-F238E27FC236}">
                  <a16:creationId xmlns:a16="http://schemas.microsoft.com/office/drawing/2014/main" id="{A5F110CC-43B7-4148-98C5-B65EFA30E704}"/>
                </a:ext>
              </a:extLst>
            </p:cNvPr>
            <p:cNvSpPr/>
            <p:nvPr/>
          </p:nvSpPr>
          <p:spPr>
            <a:xfrm>
              <a:off x="8307785" y="4565967"/>
              <a:ext cx="3448468" cy="1403336"/>
            </a:xfrm>
            <a:custGeom>
              <a:avLst/>
              <a:gdLst>
                <a:gd name="connsiteX0" fmla="*/ 0 w 2105004"/>
                <a:gd name="connsiteY0" fmla="*/ 0 h 1403336"/>
                <a:gd name="connsiteX1" fmla="*/ 2105004 w 2105004"/>
                <a:gd name="connsiteY1" fmla="*/ 0 h 1403336"/>
                <a:gd name="connsiteX2" fmla="*/ 2105004 w 2105004"/>
                <a:gd name="connsiteY2" fmla="*/ 1403336 h 1403336"/>
                <a:gd name="connsiteX3" fmla="*/ 0 w 2105004"/>
                <a:gd name="connsiteY3" fmla="*/ 1403336 h 1403336"/>
                <a:gd name="connsiteX4" fmla="*/ 0 w 2105004"/>
                <a:gd name="connsiteY4" fmla="*/ 0 h 1403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5004" h="1403336">
                  <a:moveTo>
                    <a:pt x="0" y="0"/>
                  </a:moveTo>
                  <a:lnTo>
                    <a:pt x="2105004" y="0"/>
                  </a:lnTo>
                  <a:lnTo>
                    <a:pt x="2105004" y="1403336"/>
                  </a:lnTo>
                  <a:lnTo>
                    <a:pt x="0" y="1403336"/>
                  </a:lnTo>
                  <a:lnTo>
                    <a:pt x="0" y="0"/>
                  </a:lnTo>
                  <a:close/>
                </a:path>
              </a:pathLst>
            </a:custGeom>
            <a:solidFill>
              <a:schemeClr val="bg1"/>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marL="85725" lvl="1" indent="-85725" defTabSz="500063">
                <a:lnSpc>
                  <a:spcPct val="90000"/>
                </a:lnSpc>
                <a:spcBef>
                  <a:spcPct val="0"/>
                </a:spcBef>
                <a:spcAft>
                  <a:spcPct val="15000"/>
                </a:spcAft>
                <a:buChar char="•"/>
              </a:pPr>
              <a:r>
                <a:rPr lang="en-US" sz="1600" kern="1200" dirty="0"/>
                <a:t>GE is the main objective of the </a:t>
              </a:r>
              <a:r>
                <a:rPr lang="en-US" sz="1600" kern="1200" dirty="0" smtClean="0"/>
                <a:t>Action</a:t>
              </a:r>
              <a:endParaRPr lang="en-GB" sz="1600" kern="1200" dirty="0"/>
            </a:p>
          </p:txBody>
        </p:sp>
      </p:grpSp>
      <p:grpSp>
        <p:nvGrpSpPr>
          <p:cNvPr id="2" name="Groep 1">
            <a:extLst>
              <a:ext uri="{FF2B5EF4-FFF2-40B4-BE49-F238E27FC236}">
                <a16:creationId xmlns:a16="http://schemas.microsoft.com/office/drawing/2014/main" id="{F86F90E1-992F-4FBC-8A3C-54E04E45BE35}"/>
              </a:ext>
            </a:extLst>
          </p:cNvPr>
          <p:cNvGrpSpPr/>
          <p:nvPr/>
        </p:nvGrpSpPr>
        <p:grpSpPr>
          <a:xfrm>
            <a:off x="2704509" y="2807492"/>
            <a:ext cx="1910467" cy="1779939"/>
            <a:chOff x="3606012" y="2600323"/>
            <a:chExt cx="2547289" cy="2373252"/>
          </a:xfrm>
        </p:grpSpPr>
        <p:sp>
          <p:nvSpPr>
            <p:cNvPr id="11" name="Ovaal 10">
              <a:extLst>
                <a:ext uri="{FF2B5EF4-FFF2-40B4-BE49-F238E27FC236}">
                  <a16:creationId xmlns:a16="http://schemas.microsoft.com/office/drawing/2014/main" id="{1BFFB396-6B28-41E9-8F28-B13656DB0C15}"/>
                </a:ext>
              </a:extLst>
            </p:cNvPr>
            <p:cNvSpPr/>
            <p:nvPr/>
          </p:nvSpPr>
          <p:spPr>
            <a:xfrm>
              <a:off x="3606012" y="2600323"/>
              <a:ext cx="2547289" cy="2373252"/>
            </a:xfrm>
            <a:prstGeom prst="ellipse">
              <a:avLst/>
            </a:prstGeom>
            <a:solidFill>
              <a:srgbClr val="C0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sz="1050" dirty="0"/>
            </a:p>
          </p:txBody>
        </p:sp>
        <p:sp>
          <p:nvSpPr>
            <p:cNvPr id="3" name="Tekstvak 2">
              <a:extLst>
                <a:ext uri="{FF2B5EF4-FFF2-40B4-BE49-F238E27FC236}">
                  <a16:creationId xmlns:a16="http://schemas.microsoft.com/office/drawing/2014/main" id="{85ED1FEF-2669-4901-8E0D-A111F9276A6F}"/>
                </a:ext>
              </a:extLst>
            </p:cNvPr>
            <p:cNvSpPr txBox="1"/>
            <p:nvPr/>
          </p:nvSpPr>
          <p:spPr>
            <a:xfrm>
              <a:off x="3914775" y="3084350"/>
              <a:ext cx="1856921" cy="1231107"/>
            </a:xfrm>
            <a:prstGeom prst="rect">
              <a:avLst/>
            </a:prstGeom>
            <a:noFill/>
          </p:spPr>
          <p:txBody>
            <a:bodyPr wrap="square" rtlCol="0">
              <a:spAutoFit/>
            </a:bodyPr>
            <a:lstStyle/>
            <a:p>
              <a:pPr algn="ctr"/>
              <a:r>
                <a:rPr lang="en-GB" sz="2700" b="1" dirty="0">
                  <a:solidFill>
                    <a:schemeClr val="bg1"/>
                  </a:solidFill>
                </a:rPr>
                <a:t>G-Marker</a:t>
              </a:r>
            </a:p>
          </p:txBody>
        </p:sp>
      </p:grpSp>
    </p:spTree>
    <p:extLst>
      <p:ext uri="{BB962C8B-B14F-4D97-AF65-F5344CB8AC3E}">
        <p14:creationId xmlns:p14="http://schemas.microsoft.com/office/powerpoint/2010/main" val="4115558341"/>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3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0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5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6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7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8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9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83AC58A59801640BAC232CBEB2983FE" ma:contentTypeVersion="11" ma:contentTypeDescription="Create a new document." ma:contentTypeScope="" ma:versionID="b9fd8f58e6c9682216a3ff2176403396">
  <xsd:schema xmlns:xsd="http://www.w3.org/2001/XMLSchema" xmlns:xs="http://www.w3.org/2001/XMLSchema" xmlns:p="http://schemas.microsoft.com/office/2006/metadata/properties" xmlns:ns3="dee4c1e3-3156-4988-b14e-c07ce66aa133" xmlns:ns4="3a2c31f1-2543-4a53-8c0f-d3e82d973c4c" targetNamespace="http://schemas.microsoft.com/office/2006/metadata/properties" ma:root="true" ma:fieldsID="e434743f25f0c62b56c923c688eeba4d" ns3:_="" ns4:_="">
    <xsd:import namespace="dee4c1e3-3156-4988-b14e-c07ce66aa133"/>
    <xsd:import namespace="3a2c31f1-2543-4a53-8c0f-d3e82d973c4c"/>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e4c1e3-3156-4988-b14e-c07ce66aa1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a2c31f1-2543-4a53-8c0f-d3e82d973c4c"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6787853-712A-43ED-A4CC-4B3A8046CA78}">
  <ds:schemaRefs>
    <ds:schemaRef ds:uri="http://schemas.microsoft.com/office/2006/documentManagement/types"/>
    <ds:schemaRef ds:uri="dee4c1e3-3156-4988-b14e-c07ce66aa133"/>
    <ds:schemaRef ds:uri="http://schemas.microsoft.com/office/infopath/2007/PartnerControls"/>
    <ds:schemaRef ds:uri="http://purl.org/dc/dcmitype/"/>
    <ds:schemaRef ds:uri="http://www.w3.org/XML/1998/namespace"/>
    <ds:schemaRef ds:uri="http://schemas.microsoft.com/office/2006/metadata/properties"/>
    <ds:schemaRef ds:uri="http://purl.org/dc/terms/"/>
    <ds:schemaRef ds:uri="http://purl.org/dc/elements/1.1/"/>
    <ds:schemaRef ds:uri="http://schemas.openxmlformats.org/package/2006/metadata/core-properties"/>
    <ds:schemaRef ds:uri="3a2c31f1-2543-4a53-8c0f-d3e82d973c4c"/>
  </ds:schemaRefs>
</ds:datastoreItem>
</file>

<file path=customXml/itemProps2.xml><?xml version="1.0" encoding="utf-8"?>
<ds:datastoreItem xmlns:ds="http://schemas.openxmlformats.org/officeDocument/2006/customXml" ds:itemID="{6171F63B-7BA1-43A4-AEB9-43B266296640}">
  <ds:schemaRefs>
    <ds:schemaRef ds:uri="http://schemas.microsoft.com/sharepoint/v3/contenttype/forms"/>
  </ds:schemaRefs>
</ds:datastoreItem>
</file>

<file path=customXml/itemProps3.xml><?xml version="1.0" encoding="utf-8"?>
<ds:datastoreItem xmlns:ds="http://schemas.openxmlformats.org/officeDocument/2006/customXml" ds:itemID="{0A09A47A-5A67-4BD7-B1D9-11167BC93B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e4c1e3-3156-4988-b14e-c07ce66aa133"/>
    <ds:schemaRef ds:uri="3a2c31f1-2543-4a53-8c0f-d3e82d973c4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2239</Words>
  <Application>Microsoft Office PowerPoint</Application>
  <PresentationFormat>On-screen Show (4:3)</PresentationFormat>
  <Paragraphs>223</Paragraphs>
  <Slides>26</Slides>
  <Notes>25</Notes>
  <HiddenSlides>0</HiddenSlides>
  <MMClips>0</MMClips>
  <ScaleCrop>false</ScaleCrop>
  <HeadingPairs>
    <vt:vector size="6" baseType="variant">
      <vt:variant>
        <vt:lpstr>Fonts Used</vt:lpstr>
      </vt:variant>
      <vt:variant>
        <vt:i4>8</vt:i4>
      </vt:variant>
      <vt:variant>
        <vt:lpstr>Theme</vt:lpstr>
      </vt:variant>
      <vt:variant>
        <vt:i4>12</vt:i4>
      </vt:variant>
      <vt:variant>
        <vt:lpstr>Slide Titles</vt:lpstr>
      </vt:variant>
      <vt:variant>
        <vt:i4>26</vt:i4>
      </vt:variant>
    </vt:vector>
  </HeadingPairs>
  <TitlesOfParts>
    <vt:vector size="46" baseType="lpstr">
      <vt:lpstr>맑은 고딕</vt:lpstr>
      <vt:lpstr>Arial</vt:lpstr>
      <vt:lpstr>Avenir Roman</vt:lpstr>
      <vt:lpstr>Calibri</vt:lpstr>
      <vt:lpstr>Lato</vt:lpstr>
      <vt:lpstr>Verdana</vt:lpstr>
      <vt:lpstr>Verdana Bold</vt:lpstr>
      <vt:lpstr>Wingdings</vt:lpstr>
      <vt:lpstr>3_Slide_Master</vt:lpstr>
      <vt:lpstr>2_Slide_Master</vt:lpstr>
      <vt:lpstr>1_Slide_Master</vt:lpstr>
      <vt:lpstr>4_Slide_Master</vt:lpstr>
      <vt:lpstr>5_Slide_Master</vt:lpstr>
      <vt:lpstr>6_Slide_Master</vt:lpstr>
      <vt:lpstr>7_Slide_Master</vt:lpstr>
      <vt:lpstr>8_Slide_Master</vt:lpstr>
      <vt:lpstr>9_Slide_Master</vt:lpstr>
      <vt:lpstr>10_Slide_Master</vt:lpstr>
      <vt:lpstr>11_Slide_Master</vt:lpstr>
      <vt:lpstr>12_Slide_Master</vt:lpstr>
      <vt:lpstr>Rights-Based Approach integrating Gender Mainstreaming in Infrastructure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Promoting Rights-Based Approach and Gender Equality through M&amp;E</dc:title>
  <dc:creator>ALVAREZ FERRERO Beatriz (DEVCO)</dc:creator>
  <cp:lastModifiedBy>B1 RBA/Gender</cp:lastModifiedBy>
  <cp:revision>72</cp:revision>
  <dcterms:modified xsi:type="dcterms:W3CDTF">2019-11-28T15:58:47Z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0x010100183AC58A59801640BAC232CBEB2983FE</vt:lpwstr>
  </property>
</Properties>
</file>